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32399288" cy="43200638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3606">
          <p15:clr>
            <a:srgbClr val="747775"/>
          </p15:clr>
        </p15:guide>
        <p15:guide id="2" pos="10205">
          <p15:clr>
            <a:srgbClr val="747775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8" roundtripDataSignature="AMtx7mh/njDHADP6l8ev1BGa5EfAP8kYi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AB4C3E-C324-4D3F-B82C-B676B2E7C91C}" v="3" dt="2025-10-04T01:45:40.094"/>
  </p1510:revLst>
</p1510:revInfo>
</file>

<file path=ppt/tableStyles.xml><?xml version="1.0" encoding="utf-8"?>
<a:tblStyleLst xmlns:a="http://schemas.openxmlformats.org/drawingml/2006/main" def="{E93F1D2A-DA4E-4B04-9339-872990CDD7EB}">
  <a:tblStyle styleId="{E93F1D2A-DA4E-4B04-9339-872990CDD7EB}" styleName="Table_0"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254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254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/>
          </a:solidFill>
        </a:fill>
      </a:tcStyle>
    </a:wholeTbl>
    <a:band1H>
      <a:tcTxStyle b="off" i="off"/>
      <a:tcStyle>
        <a:tcBdr/>
        <a:fill>
          <a:solidFill>
            <a:srgbClr val="E6E6E6"/>
          </a:solidFill>
        </a:fill>
      </a:tcStyle>
    </a:band1H>
    <a:band2H>
      <a:tcTxStyle b="off" i="off"/>
      <a:tcStyle>
        <a:tcBdr/>
      </a:tcStyle>
    </a:band2H>
    <a:band1V>
      <a:tcTxStyle b="off" i="off"/>
      <a:tcStyle>
        <a:tcBdr/>
        <a:fill>
          <a:solidFill>
            <a:srgbClr val="E6E6E6"/>
          </a:solidFill>
        </a:fill>
      </a:tcStyle>
    </a:band1V>
    <a:band2V>
      <a:tcTxStyle b="off" i="off"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/>
        <a:fill>
          <a:solidFill>
            <a:srgbClr val="9BBB59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/>
        <a:fill>
          <a:solidFill>
            <a:srgbClr val="9BBB59"/>
          </a:solidFill>
        </a:fill>
      </a:tcStyle>
    </a:firstCol>
    <a:lastRow>
      <a:tcTxStyle b="on" i="off"/>
      <a:tcStyle>
        <a:tcBdr>
          <a:top>
            <a:ln w="508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rgbClr val="FFFFFF"/>
          </a:solidFill>
        </a:fill>
      </a:tcStyle>
    </a:lastRow>
    <a:seCell>
      <a:tcTxStyle b="on" i="off">
        <a:font>
          <a:latin typeface="Calibri"/>
          <a:ea typeface="Calibri"/>
          <a:cs typeface="Calibri"/>
        </a:font>
        <a:srgbClr val="000000"/>
      </a:tcTxStyle>
      <a:tcStyle>
        <a:tcBdr/>
      </a:tcStyle>
    </a:seCell>
    <a:swCell>
      <a:tcTxStyle b="on" i="off">
        <a:font>
          <a:latin typeface="Calibri"/>
          <a:ea typeface="Calibri"/>
          <a:cs typeface="Calibri"/>
        </a:font>
        <a:srgbClr val="000000"/>
      </a:tcTxStyle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bottom>
            <a:ln w="254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rgbClr val="9BBB59"/>
          </a:solidFill>
        </a:fill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99" autoAdjust="0"/>
    <p:restoredTop sz="94660"/>
  </p:normalViewPr>
  <p:slideViewPr>
    <p:cSldViewPr snapToGrid="0">
      <p:cViewPr varScale="1">
        <p:scale>
          <a:sx n="17" d="100"/>
          <a:sy n="17" d="100"/>
        </p:scale>
        <p:origin x="-3174" y="-192"/>
      </p:cViewPr>
      <p:guideLst>
        <p:guide orient="horz" pos="13606"/>
        <p:guide pos="1020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customschemas.google.com/relationships/presentationmetadata" Target="metadata"/><Relationship Id="rId13" Type="http://schemas.microsoft.com/office/2015/10/relationships/revisionInfo" Target="revisionInfo.xml"/><Relationship Id="rId3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heme" Target="theme/theme1.xml"/><Relationship Id="rId10" Type="http://schemas.openxmlformats.org/officeDocument/2006/relationships/viewProps" Target="viewProps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143425" y="685800"/>
            <a:ext cx="25719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976532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3" name="Google Shape;53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 txBox="1">
            <a:spLocks noGrp="1"/>
          </p:cNvSpPr>
          <p:nvPr>
            <p:ph type="sldNum" idx="12"/>
          </p:nvPr>
        </p:nvSpPr>
        <p:spPr>
          <a:xfrm>
            <a:off x="30020520" y="39166125"/>
            <a:ext cx="1944300" cy="330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9925" tIns="479925" rIns="479925" bIns="4799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  <p:pic>
        <p:nvPicPr>
          <p:cNvPr id="5" name="Imagem 4" descr="Interface gráfica do usuário, Site&#10;&#10;O conteúdo gerado por IA pode estar incorreto.">
            <a:extLst>
              <a:ext uri="{FF2B5EF4-FFF2-40B4-BE49-F238E27FC236}">
                <a16:creationId xmlns:a16="http://schemas.microsoft.com/office/drawing/2014/main" xmlns="" id="{12E9418C-FA98-304D-2765-32E357369B3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2820"/>
            <a:ext cx="32399288" cy="597129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2"/>
          <p:cNvSpPr txBox="1">
            <a:spLocks noGrp="1"/>
          </p:cNvSpPr>
          <p:nvPr>
            <p:ph type="body" idx="1"/>
          </p:nvPr>
        </p:nvSpPr>
        <p:spPr>
          <a:xfrm>
            <a:off x="1104449" y="35532388"/>
            <a:ext cx="21255600" cy="50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9925" tIns="479925" rIns="479925" bIns="4799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400"/>
              <a:buNone/>
              <a:defRPr/>
            </a:lvl1pPr>
          </a:lstStyle>
          <a:p>
            <a:endParaRPr/>
          </a:p>
        </p:txBody>
      </p:sp>
      <p:sp>
        <p:nvSpPr>
          <p:cNvPr id="46" name="Google Shape;46;p12"/>
          <p:cNvSpPr txBox="1">
            <a:spLocks noGrp="1"/>
          </p:cNvSpPr>
          <p:nvPr>
            <p:ph type="sldNum" idx="12"/>
          </p:nvPr>
        </p:nvSpPr>
        <p:spPr>
          <a:xfrm>
            <a:off x="30020520" y="39166125"/>
            <a:ext cx="1944300" cy="330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9925" tIns="479925" rIns="479925" bIns="4799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3"/>
          <p:cNvSpPr txBox="1">
            <a:spLocks noGrp="1"/>
          </p:cNvSpPr>
          <p:nvPr>
            <p:ph type="title" hasCustomPrompt="1"/>
          </p:nvPr>
        </p:nvSpPr>
        <p:spPr>
          <a:xfrm>
            <a:off x="1104449" y="9290289"/>
            <a:ext cx="30191100" cy="1649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9925" tIns="479925" rIns="479925" bIns="4799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3000"/>
              <a:buNone/>
              <a:defRPr sz="63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3000"/>
              <a:buNone/>
              <a:defRPr sz="63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3000"/>
              <a:buNone/>
              <a:defRPr sz="63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3000"/>
              <a:buNone/>
              <a:defRPr sz="63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3000"/>
              <a:buNone/>
              <a:defRPr sz="63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3000"/>
              <a:buNone/>
              <a:defRPr sz="63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3000"/>
              <a:buNone/>
              <a:defRPr sz="63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3000"/>
              <a:buNone/>
              <a:defRPr sz="63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3000"/>
              <a:buNone/>
              <a:defRPr sz="63000"/>
            </a:lvl9pPr>
          </a:lstStyle>
          <a:p>
            <a:r>
              <a:t>xx%</a:t>
            </a:r>
          </a:p>
        </p:txBody>
      </p:sp>
      <p:sp>
        <p:nvSpPr>
          <p:cNvPr id="49" name="Google Shape;49;p13"/>
          <p:cNvSpPr txBox="1">
            <a:spLocks noGrp="1"/>
          </p:cNvSpPr>
          <p:nvPr>
            <p:ph type="body" idx="1"/>
          </p:nvPr>
        </p:nvSpPr>
        <p:spPr>
          <a:xfrm>
            <a:off x="1104449" y="26475381"/>
            <a:ext cx="30191100" cy="1092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9925" tIns="479925" rIns="479925" bIns="479925" anchor="t" anchorCtr="0">
            <a:normAutofit/>
          </a:bodyPr>
          <a:lstStyle>
            <a:lvl1pPr marL="457200" lvl="0" indent="-825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400"/>
              <a:buChar char="●"/>
              <a:defRPr/>
            </a:lvl1pPr>
            <a:lvl2pPr marL="914400" lvl="1" indent="-69215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300"/>
              <a:buChar char="○"/>
              <a:defRPr/>
            </a:lvl2pPr>
            <a:lvl3pPr marL="1371600" lvl="2" indent="-69215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300"/>
              <a:buChar char="■"/>
              <a:defRPr/>
            </a:lvl3pPr>
            <a:lvl4pPr marL="1828800" lvl="3" indent="-69215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300"/>
              <a:buChar char="●"/>
              <a:defRPr/>
            </a:lvl4pPr>
            <a:lvl5pPr marL="2286000" lvl="4" indent="-69215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300"/>
              <a:buChar char="○"/>
              <a:defRPr/>
            </a:lvl5pPr>
            <a:lvl6pPr marL="2743200" lvl="5" indent="-69215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300"/>
              <a:buChar char="■"/>
              <a:defRPr/>
            </a:lvl6pPr>
            <a:lvl7pPr marL="3200400" lvl="6" indent="-69215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300"/>
              <a:buChar char="●"/>
              <a:defRPr/>
            </a:lvl7pPr>
            <a:lvl8pPr marL="3657600" lvl="7" indent="-69215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300"/>
              <a:buChar char="○"/>
              <a:defRPr/>
            </a:lvl8pPr>
            <a:lvl9pPr marL="4114800" lvl="8" indent="-69215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300"/>
              <a:buChar char="■"/>
              <a:defRPr/>
            </a:lvl9pPr>
          </a:lstStyle>
          <a:p>
            <a:endParaRPr/>
          </a:p>
        </p:txBody>
      </p:sp>
      <p:sp>
        <p:nvSpPr>
          <p:cNvPr id="50" name="Google Shape;50;p13"/>
          <p:cNvSpPr txBox="1">
            <a:spLocks noGrp="1"/>
          </p:cNvSpPr>
          <p:nvPr>
            <p:ph type="sldNum" idx="12"/>
          </p:nvPr>
        </p:nvSpPr>
        <p:spPr>
          <a:xfrm>
            <a:off x="30020520" y="39166125"/>
            <a:ext cx="1944300" cy="330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9925" tIns="479925" rIns="479925" bIns="4799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4"/>
          <p:cNvSpPr txBox="1">
            <a:spLocks noGrp="1"/>
          </p:cNvSpPr>
          <p:nvPr>
            <p:ph type="ctrTitle"/>
          </p:nvPr>
        </p:nvSpPr>
        <p:spPr>
          <a:xfrm>
            <a:off x="1104478" y="6253648"/>
            <a:ext cx="30191100" cy="1723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9925" tIns="479925" rIns="479925" bIns="4799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300"/>
              <a:buNone/>
              <a:defRPr sz="273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300"/>
              <a:buNone/>
              <a:defRPr sz="273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300"/>
              <a:buNone/>
              <a:defRPr sz="273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300"/>
              <a:buNone/>
              <a:defRPr sz="273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300"/>
              <a:buNone/>
              <a:defRPr sz="273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300"/>
              <a:buNone/>
              <a:defRPr sz="273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300"/>
              <a:buNone/>
              <a:defRPr sz="273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300"/>
              <a:buNone/>
              <a:defRPr sz="273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300"/>
              <a:buNone/>
              <a:defRPr sz="27300"/>
            </a:lvl9pPr>
          </a:lstStyle>
          <a:p>
            <a:endParaRPr/>
          </a:p>
        </p:txBody>
      </p:sp>
      <p:sp>
        <p:nvSpPr>
          <p:cNvPr id="14" name="Google Shape;14;p4"/>
          <p:cNvSpPr txBox="1">
            <a:spLocks noGrp="1"/>
          </p:cNvSpPr>
          <p:nvPr>
            <p:ph type="subTitle" idx="1"/>
          </p:nvPr>
        </p:nvSpPr>
        <p:spPr>
          <a:xfrm>
            <a:off x="1104449" y="23803675"/>
            <a:ext cx="30191100" cy="66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9925" tIns="479925" rIns="479925" bIns="4799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700"/>
              <a:buNone/>
              <a:defRPr sz="14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700"/>
              <a:buNone/>
              <a:defRPr sz="14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700"/>
              <a:buNone/>
              <a:defRPr sz="14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700"/>
              <a:buNone/>
              <a:defRPr sz="14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700"/>
              <a:buNone/>
              <a:defRPr sz="14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700"/>
              <a:buNone/>
              <a:defRPr sz="14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700"/>
              <a:buNone/>
              <a:defRPr sz="14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700"/>
              <a:buNone/>
              <a:defRPr sz="14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700"/>
              <a:buNone/>
              <a:defRPr sz="14700"/>
            </a:lvl9pPr>
          </a:lstStyle>
          <a:p>
            <a:endParaRPr/>
          </a:p>
        </p:txBody>
      </p:sp>
      <p:sp>
        <p:nvSpPr>
          <p:cNvPr id="15" name="Google Shape;15;p4"/>
          <p:cNvSpPr txBox="1">
            <a:spLocks noGrp="1"/>
          </p:cNvSpPr>
          <p:nvPr>
            <p:ph type="sldNum" idx="12"/>
          </p:nvPr>
        </p:nvSpPr>
        <p:spPr>
          <a:xfrm>
            <a:off x="30020520" y="39166125"/>
            <a:ext cx="1944300" cy="330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9925" tIns="479925" rIns="479925" bIns="4799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5"/>
          <p:cNvSpPr txBox="1">
            <a:spLocks noGrp="1"/>
          </p:cNvSpPr>
          <p:nvPr>
            <p:ph type="title"/>
          </p:nvPr>
        </p:nvSpPr>
        <p:spPr>
          <a:xfrm>
            <a:off x="1104449" y="18064882"/>
            <a:ext cx="30191100" cy="707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9925" tIns="479925" rIns="479925" bIns="4799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9pPr>
          </a:lstStyle>
          <a:p>
            <a:endParaRPr/>
          </a:p>
        </p:txBody>
      </p:sp>
      <p:sp>
        <p:nvSpPr>
          <p:cNvPr id="18" name="Google Shape;18;p5"/>
          <p:cNvSpPr txBox="1">
            <a:spLocks noGrp="1"/>
          </p:cNvSpPr>
          <p:nvPr>
            <p:ph type="sldNum" idx="12"/>
          </p:nvPr>
        </p:nvSpPr>
        <p:spPr>
          <a:xfrm>
            <a:off x="30020520" y="39166125"/>
            <a:ext cx="1944300" cy="330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9925" tIns="479925" rIns="479925" bIns="4799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6"/>
          <p:cNvSpPr txBox="1">
            <a:spLocks noGrp="1"/>
          </p:cNvSpPr>
          <p:nvPr>
            <p:ph type="title"/>
          </p:nvPr>
        </p:nvSpPr>
        <p:spPr>
          <a:xfrm>
            <a:off x="1104449" y="6252043"/>
            <a:ext cx="30191100" cy="480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9925" tIns="479925" rIns="479925" bIns="4799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7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7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7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7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7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7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7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7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7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6"/>
          <p:cNvSpPr txBox="1">
            <a:spLocks noGrp="1"/>
          </p:cNvSpPr>
          <p:nvPr>
            <p:ph type="body" idx="1"/>
          </p:nvPr>
        </p:nvSpPr>
        <p:spPr>
          <a:xfrm>
            <a:off x="1104449" y="12193880"/>
            <a:ext cx="30191100" cy="2869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9925" tIns="479925" rIns="479925" bIns="479925" anchor="t" anchorCtr="0">
            <a:normAutofit/>
          </a:bodyPr>
          <a:lstStyle>
            <a:lvl1pPr marL="457200" lvl="0" indent="-825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400"/>
              <a:buChar char="●"/>
              <a:defRPr/>
            </a:lvl1pPr>
            <a:lvl2pPr marL="914400" lvl="1" indent="-6921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300"/>
              <a:buChar char="○"/>
              <a:defRPr/>
            </a:lvl2pPr>
            <a:lvl3pPr marL="1371600" lvl="2" indent="-6921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300"/>
              <a:buChar char="■"/>
              <a:defRPr/>
            </a:lvl3pPr>
            <a:lvl4pPr marL="1828800" lvl="3" indent="-6921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300"/>
              <a:buChar char="●"/>
              <a:defRPr/>
            </a:lvl4pPr>
            <a:lvl5pPr marL="2286000" lvl="4" indent="-6921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300"/>
              <a:buChar char="○"/>
              <a:defRPr/>
            </a:lvl5pPr>
            <a:lvl6pPr marL="2743200" lvl="5" indent="-6921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300"/>
              <a:buChar char="■"/>
              <a:defRPr/>
            </a:lvl6pPr>
            <a:lvl7pPr marL="3200400" lvl="6" indent="-6921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300"/>
              <a:buChar char="●"/>
              <a:defRPr/>
            </a:lvl7pPr>
            <a:lvl8pPr marL="3657600" lvl="7" indent="-6921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300"/>
              <a:buChar char="○"/>
              <a:defRPr/>
            </a:lvl8pPr>
            <a:lvl9pPr marL="4114800" lvl="8" indent="-6921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300"/>
              <a:buChar char="■"/>
              <a:defRPr/>
            </a:lvl9pPr>
          </a:lstStyle>
          <a:p>
            <a:endParaRPr/>
          </a:p>
        </p:txBody>
      </p:sp>
      <p:sp>
        <p:nvSpPr>
          <p:cNvPr id="22" name="Google Shape;22;p6"/>
          <p:cNvSpPr txBox="1">
            <a:spLocks noGrp="1"/>
          </p:cNvSpPr>
          <p:nvPr>
            <p:ph type="sldNum" idx="12"/>
          </p:nvPr>
        </p:nvSpPr>
        <p:spPr>
          <a:xfrm>
            <a:off x="30020520" y="39166125"/>
            <a:ext cx="1944300" cy="330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9925" tIns="479925" rIns="479925" bIns="4799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7"/>
          <p:cNvSpPr txBox="1">
            <a:spLocks noGrp="1"/>
          </p:cNvSpPr>
          <p:nvPr>
            <p:ph type="title"/>
          </p:nvPr>
        </p:nvSpPr>
        <p:spPr>
          <a:xfrm>
            <a:off x="1104449" y="6252043"/>
            <a:ext cx="30191100" cy="480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9925" tIns="479925" rIns="479925" bIns="4799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7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7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7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7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7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7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7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7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7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7"/>
          <p:cNvSpPr txBox="1">
            <a:spLocks noGrp="1"/>
          </p:cNvSpPr>
          <p:nvPr>
            <p:ph type="body" idx="1"/>
          </p:nvPr>
        </p:nvSpPr>
        <p:spPr>
          <a:xfrm>
            <a:off x="1104449" y="9679580"/>
            <a:ext cx="14172900" cy="2869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9925" tIns="479925" rIns="479925" bIns="479925" anchor="t" anchorCtr="0">
            <a:normAutofit/>
          </a:bodyPr>
          <a:lstStyle>
            <a:lvl1pPr marL="457200" lvl="0" indent="-6921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300"/>
              <a:buChar char="●"/>
              <a:defRPr sz="7300"/>
            </a:lvl1pPr>
            <a:lvl2pPr marL="914400" lvl="1" indent="-6286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300"/>
              <a:buChar char="○"/>
              <a:defRPr sz="6300"/>
            </a:lvl2pPr>
            <a:lvl3pPr marL="1371600" lvl="2" indent="-6286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300"/>
              <a:buChar char="■"/>
              <a:defRPr sz="6300"/>
            </a:lvl3pPr>
            <a:lvl4pPr marL="1828800" lvl="3" indent="-6286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300"/>
              <a:buChar char="●"/>
              <a:defRPr sz="6300"/>
            </a:lvl4pPr>
            <a:lvl5pPr marL="2286000" lvl="4" indent="-6286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300"/>
              <a:buChar char="○"/>
              <a:defRPr sz="6300"/>
            </a:lvl5pPr>
            <a:lvl6pPr marL="2743200" lvl="5" indent="-6286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300"/>
              <a:buChar char="■"/>
              <a:defRPr sz="6300"/>
            </a:lvl6pPr>
            <a:lvl7pPr marL="3200400" lvl="6" indent="-6286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300"/>
              <a:buChar char="●"/>
              <a:defRPr sz="6300"/>
            </a:lvl7pPr>
            <a:lvl8pPr marL="3657600" lvl="7" indent="-6286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300"/>
              <a:buChar char="○"/>
              <a:defRPr sz="6300"/>
            </a:lvl8pPr>
            <a:lvl9pPr marL="4114800" lvl="8" indent="-6286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300"/>
              <a:buChar char="■"/>
              <a:defRPr sz="6300"/>
            </a:lvl9pPr>
          </a:lstStyle>
          <a:p>
            <a:endParaRPr/>
          </a:p>
        </p:txBody>
      </p:sp>
      <p:sp>
        <p:nvSpPr>
          <p:cNvPr id="26" name="Google Shape;26;p7"/>
          <p:cNvSpPr txBox="1">
            <a:spLocks noGrp="1"/>
          </p:cNvSpPr>
          <p:nvPr>
            <p:ph type="body" idx="2"/>
          </p:nvPr>
        </p:nvSpPr>
        <p:spPr>
          <a:xfrm>
            <a:off x="17122677" y="9679580"/>
            <a:ext cx="14172900" cy="2869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9925" tIns="479925" rIns="479925" bIns="479925" anchor="t" anchorCtr="0">
            <a:normAutofit/>
          </a:bodyPr>
          <a:lstStyle>
            <a:lvl1pPr marL="457200" lvl="0" indent="-6921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300"/>
              <a:buChar char="●"/>
              <a:defRPr sz="7300"/>
            </a:lvl1pPr>
            <a:lvl2pPr marL="914400" lvl="1" indent="-6286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300"/>
              <a:buChar char="○"/>
              <a:defRPr sz="6300"/>
            </a:lvl2pPr>
            <a:lvl3pPr marL="1371600" lvl="2" indent="-6286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300"/>
              <a:buChar char="■"/>
              <a:defRPr sz="6300"/>
            </a:lvl3pPr>
            <a:lvl4pPr marL="1828800" lvl="3" indent="-6286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300"/>
              <a:buChar char="●"/>
              <a:defRPr sz="6300"/>
            </a:lvl4pPr>
            <a:lvl5pPr marL="2286000" lvl="4" indent="-6286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300"/>
              <a:buChar char="○"/>
              <a:defRPr sz="6300"/>
            </a:lvl5pPr>
            <a:lvl6pPr marL="2743200" lvl="5" indent="-6286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300"/>
              <a:buChar char="■"/>
              <a:defRPr sz="6300"/>
            </a:lvl6pPr>
            <a:lvl7pPr marL="3200400" lvl="6" indent="-6286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300"/>
              <a:buChar char="●"/>
              <a:defRPr sz="6300"/>
            </a:lvl7pPr>
            <a:lvl8pPr marL="3657600" lvl="7" indent="-6286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300"/>
              <a:buChar char="○"/>
              <a:defRPr sz="6300"/>
            </a:lvl8pPr>
            <a:lvl9pPr marL="4114800" lvl="8" indent="-6286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300"/>
              <a:buChar char="■"/>
              <a:defRPr sz="6300"/>
            </a:lvl9pPr>
          </a:lstStyle>
          <a:p>
            <a:endParaRPr/>
          </a:p>
        </p:txBody>
      </p:sp>
      <p:sp>
        <p:nvSpPr>
          <p:cNvPr id="27" name="Google Shape;27;p7"/>
          <p:cNvSpPr txBox="1">
            <a:spLocks noGrp="1"/>
          </p:cNvSpPr>
          <p:nvPr>
            <p:ph type="sldNum" idx="12"/>
          </p:nvPr>
        </p:nvSpPr>
        <p:spPr>
          <a:xfrm>
            <a:off x="30020520" y="39166125"/>
            <a:ext cx="1944300" cy="330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9925" tIns="479925" rIns="479925" bIns="4799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8"/>
          <p:cNvSpPr txBox="1">
            <a:spLocks noGrp="1"/>
          </p:cNvSpPr>
          <p:nvPr>
            <p:ph type="title"/>
          </p:nvPr>
        </p:nvSpPr>
        <p:spPr>
          <a:xfrm>
            <a:off x="1104449" y="6252043"/>
            <a:ext cx="30191100" cy="480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9925" tIns="479925" rIns="479925" bIns="4799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7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7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7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7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7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7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7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7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7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8"/>
          <p:cNvSpPr txBox="1">
            <a:spLocks noGrp="1"/>
          </p:cNvSpPr>
          <p:nvPr>
            <p:ph type="sldNum" idx="12"/>
          </p:nvPr>
        </p:nvSpPr>
        <p:spPr>
          <a:xfrm>
            <a:off x="30020520" y="39166125"/>
            <a:ext cx="1944300" cy="330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9925" tIns="479925" rIns="479925" bIns="4799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9"/>
          <p:cNvSpPr txBox="1">
            <a:spLocks noGrp="1"/>
          </p:cNvSpPr>
          <p:nvPr>
            <p:ph type="title"/>
          </p:nvPr>
        </p:nvSpPr>
        <p:spPr>
          <a:xfrm>
            <a:off x="1104449" y="4666457"/>
            <a:ext cx="9949500" cy="634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9925" tIns="479925" rIns="479925" bIns="4799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600"/>
              <a:buNone/>
              <a:defRPr sz="12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600"/>
              <a:buNone/>
              <a:defRPr sz="126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600"/>
              <a:buNone/>
              <a:defRPr sz="126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600"/>
              <a:buNone/>
              <a:defRPr sz="126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600"/>
              <a:buNone/>
              <a:defRPr sz="126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600"/>
              <a:buNone/>
              <a:defRPr sz="126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600"/>
              <a:buNone/>
              <a:defRPr sz="126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600"/>
              <a:buNone/>
              <a:defRPr sz="126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600"/>
              <a:buNone/>
              <a:defRPr sz="12600"/>
            </a:lvl9pPr>
          </a:lstStyle>
          <a:p>
            <a:endParaRPr/>
          </a:p>
        </p:txBody>
      </p:sp>
      <p:sp>
        <p:nvSpPr>
          <p:cNvPr id="33" name="Google Shape;33;p9"/>
          <p:cNvSpPr txBox="1">
            <a:spLocks noGrp="1"/>
          </p:cNvSpPr>
          <p:nvPr>
            <p:ph type="body" idx="1"/>
          </p:nvPr>
        </p:nvSpPr>
        <p:spPr>
          <a:xfrm>
            <a:off x="1104449" y="11671181"/>
            <a:ext cx="9949500" cy="2670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9925" tIns="479925" rIns="479925" bIns="479925" anchor="t" anchorCtr="0">
            <a:normAutofit/>
          </a:bodyPr>
          <a:lstStyle>
            <a:lvl1pPr marL="457200" lvl="0" indent="-6286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300"/>
              <a:buChar char="●"/>
              <a:defRPr sz="6300"/>
            </a:lvl1pPr>
            <a:lvl2pPr marL="914400" lvl="1" indent="-6286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300"/>
              <a:buChar char="○"/>
              <a:defRPr sz="6300"/>
            </a:lvl2pPr>
            <a:lvl3pPr marL="1371600" lvl="2" indent="-6286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300"/>
              <a:buChar char="■"/>
              <a:defRPr sz="6300"/>
            </a:lvl3pPr>
            <a:lvl4pPr marL="1828800" lvl="3" indent="-6286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300"/>
              <a:buChar char="●"/>
              <a:defRPr sz="6300"/>
            </a:lvl4pPr>
            <a:lvl5pPr marL="2286000" lvl="4" indent="-6286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300"/>
              <a:buChar char="○"/>
              <a:defRPr sz="6300"/>
            </a:lvl5pPr>
            <a:lvl6pPr marL="2743200" lvl="5" indent="-6286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300"/>
              <a:buChar char="■"/>
              <a:defRPr sz="6300"/>
            </a:lvl6pPr>
            <a:lvl7pPr marL="3200400" lvl="6" indent="-6286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300"/>
              <a:buChar char="●"/>
              <a:defRPr sz="6300"/>
            </a:lvl7pPr>
            <a:lvl8pPr marL="3657600" lvl="7" indent="-6286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300"/>
              <a:buChar char="○"/>
              <a:defRPr sz="6300"/>
            </a:lvl8pPr>
            <a:lvl9pPr marL="4114800" lvl="8" indent="-6286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300"/>
              <a:buChar char="■"/>
              <a:defRPr sz="6300"/>
            </a:lvl9pPr>
          </a:lstStyle>
          <a:p>
            <a:endParaRPr/>
          </a:p>
        </p:txBody>
      </p:sp>
      <p:sp>
        <p:nvSpPr>
          <p:cNvPr id="34" name="Google Shape;34;p9"/>
          <p:cNvSpPr txBox="1">
            <a:spLocks noGrp="1"/>
          </p:cNvSpPr>
          <p:nvPr>
            <p:ph type="sldNum" idx="12"/>
          </p:nvPr>
        </p:nvSpPr>
        <p:spPr>
          <a:xfrm>
            <a:off x="30020520" y="39166125"/>
            <a:ext cx="1944300" cy="330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9925" tIns="479925" rIns="479925" bIns="4799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0"/>
          <p:cNvSpPr txBox="1">
            <a:spLocks noGrp="1"/>
          </p:cNvSpPr>
          <p:nvPr>
            <p:ph type="title"/>
          </p:nvPr>
        </p:nvSpPr>
        <p:spPr>
          <a:xfrm>
            <a:off x="1737106" y="3780787"/>
            <a:ext cx="22563000" cy="3435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9925" tIns="479925" rIns="479925" bIns="4799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200"/>
              <a:buNone/>
              <a:defRPr sz="25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200"/>
              <a:buNone/>
              <a:defRPr sz="252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200"/>
              <a:buNone/>
              <a:defRPr sz="252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200"/>
              <a:buNone/>
              <a:defRPr sz="252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200"/>
              <a:buNone/>
              <a:defRPr sz="252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200"/>
              <a:buNone/>
              <a:defRPr sz="252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200"/>
              <a:buNone/>
              <a:defRPr sz="252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200"/>
              <a:buNone/>
              <a:defRPr sz="252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200"/>
              <a:buNone/>
              <a:defRPr sz="25200"/>
            </a:lvl9pPr>
          </a:lstStyle>
          <a:p>
            <a:endParaRPr/>
          </a:p>
        </p:txBody>
      </p:sp>
      <p:sp>
        <p:nvSpPr>
          <p:cNvPr id="37" name="Google Shape;37;p10"/>
          <p:cNvSpPr txBox="1">
            <a:spLocks noGrp="1"/>
          </p:cNvSpPr>
          <p:nvPr>
            <p:ph type="sldNum" idx="12"/>
          </p:nvPr>
        </p:nvSpPr>
        <p:spPr>
          <a:xfrm>
            <a:off x="30020520" y="39166125"/>
            <a:ext cx="1944300" cy="330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9925" tIns="479925" rIns="479925" bIns="4799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1"/>
          <p:cNvSpPr/>
          <p:nvPr/>
        </p:nvSpPr>
        <p:spPr>
          <a:xfrm>
            <a:off x="16200000" y="-1050"/>
            <a:ext cx="16200000" cy="4320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479925" tIns="479925" rIns="479925" bIns="4799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" name="Google Shape;40;p11"/>
          <p:cNvSpPr txBox="1">
            <a:spLocks noGrp="1"/>
          </p:cNvSpPr>
          <p:nvPr>
            <p:ph type="title"/>
          </p:nvPr>
        </p:nvSpPr>
        <p:spPr>
          <a:xfrm>
            <a:off x="940748" y="10357375"/>
            <a:ext cx="14333400" cy="1244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9925" tIns="479925" rIns="479925" bIns="4799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0"/>
              <a:buNone/>
              <a:defRPr sz="2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0"/>
              <a:buNone/>
              <a:defRPr sz="2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0"/>
              <a:buNone/>
              <a:defRPr sz="2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0"/>
              <a:buNone/>
              <a:defRPr sz="2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0"/>
              <a:buNone/>
              <a:defRPr sz="2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0"/>
              <a:buNone/>
              <a:defRPr sz="2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0"/>
              <a:buNone/>
              <a:defRPr sz="2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0"/>
              <a:buNone/>
              <a:defRPr sz="2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0"/>
              <a:buNone/>
              <a:defRPr sz="22000"/>
            </a:lvl9pPr>
          </a:lstStyle>
          <a:p>
            <a:endParaRPr/>
          </a:p>
        </p:txBody>
      </p:sp>
      <p:sp>
        <p:nvSpPr>
          <p:cNvPr id="41" name="Google Shape;41;p11"/>
          <p:cNvSpPr txBox="1">
            <a:spLocks noGrp="1"/>
          </p:cNvSpPr>
          <p:nvPr>
            <p:ph type="subTitle" idx="1"/>
          </p:nvPr>
        </p:nvSpPr>
        <p:spPr>
          <a:xfrm>
            <a:off x="940748" y="23542887"/>
            <a:ext cx="14333400" cy="1037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9925" tIns="479925" rIns="479925" bIns="4799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0"/>
              <a:buNone/>
              <a:defRPr sz="11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0"/>
              <a:buNone/>
              <a:defRPr sz="11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0"/>
              <a:buNone/>
              <a:defRPr sz="11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0"/>
              <a:buNone/>
              <a:defRPr sz="11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0"/>
              <a:buNone/>
              <a:defRPr sz="11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0"/>
              <a:buNone/>
              <a:defRPr sz="11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0"/>
              <a:buNone/>
              <a:defRPr sz="11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0"/>
              <a:buNone/>
              <a:defRPr sz="11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0"/>
              <a:buNone/>
              <a:defRPr sz="11000"/>
            </a:lvl9pPr>
          </a:lstStyle>
          <a:p>
            <a:endParaRPr/>
          </a:p>
        </p:txBody>
      </p:sp>
      <p:sp>
        <p:nvSpPr>
          <p:cNvPr id="42" name="Google Shape;42;p11"/>
          <p:cNvSpPr txBox="1">
            <a:spLocks noGrp="1"/>
          </p:cNvSpPr>
          <p:nvPr>
            <p:ph type="body" idx="2"/>
          </p:nvPr>
        </p:nvSpPr>
        <p:spPr>
          <a:xfrm>
            <a:off x="17502165" y="6081470"/>
            <a:ext cx="13595700" cy="3103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9925" tIns="479925" rIns="479925" bIns="479925" anchor="ctr" anchorCtr="0">
            <a:normAutofit/>
          </a:bodyPr>
          <a:lstStyle>
            <a:lvl1pPr marL="457200" lvl="0" indent="-825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400"/>
              <a:buChar char="●"/>
              <a:defRPr/>
            </a:lvl1pPr>
            <a:lvl2pPr marL="914400" lvl="1" indent="-6921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300"/>
              <a:buChar char="○"/>
              <a:defRPr/>
            </a:lvl2pPr>
            <a:lvl3pPr marL="1371600" lvl="2" indent="-6921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300"/>
              <a:buChar char="■"/>
              <a:defRPr/>
            </a:lvl3pPr>
            <a:lvl4pPr marL="1828800" lvl="3" indent="-6921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300"/>
              <a:buChar char="●"/>
              <a:defRPr/>
            </a:lvl4pPr>
            <a:lvl5pPr marL="2286000" lvl="4" indent="-6921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300"/>
              <a:buChar char="○"/>
              <a:defRPr/>
            </a:lvl5pPr>
            <a:lvl6pPr marL="2743200" lvl="5" indent="-6921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300"/>
              <a:buChar char="■"/>
              <a:defRPr/>
            </a:lvl6pPr>
            <a:lvl7pPr marL="3200400" lvl="6" indent="-6921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300"/>
              <a:buChar char="●"/>
              <a:defRPr/>
            </a:lvl7pPr>
            <a:lvl8pPr marL="3657600" lvl="7" indent="-6921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300"/>
              <a:buChar char="○"/>
              <a:defRPr/>
            </a:lvl8pPr>
            <a:lvl9pPr marL="4114800" lvl="8" indent="-6921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300"/>
              <a:buChar char="■"/>
              <a:defRPr/>
            </a:lvl9pPr>
          </a:lstStyle>
          <a:p>
            <a:endParaRPr/>
          </a:p>
        </p:txBody>
      </p:sp>
      <p:sp>
        <p:nvSpPr>
          <p:cNvPr id="43" name="Google Shape;43;p11"/>
          <p:cNvSpPr txBox="1">
            <a:spLocks noGrp="1"/>
          </p:cNvSpPr>
          <p:nvPr>
            <p:ph type="sldNum" idx="12"/>
          </p:nvPr>
        </p:nvSpPr>
        <p:spPr>
          <a:xfrm>
            <a:off x="30020520" y="39166125"/>
            <a:ext cx="1944300" cy="330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9925" tIns="479925" rIns="479925" bIns="4799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1104449" y="6252043"/>
            <a:ext cx="30191100" cy="480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9925" tIns="479925" rIns="479925" bIns="4799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700"/>
              <a:buFont typeface="Arial"/>
              <a:buNone/>
              <a:defRPr sz="1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700"/>
              <a:buFont typeface="Arial"/>
              <a:buNone/>
              <a:defRPr sz="1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700"/>
              <a:buFont typeface="Arial"/>
              <a:buNone/>
              <a:defRPr sz="1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700"/>
              <a:buFont typeface="Arial"/>
              <a:buNone/>
              <a:defRPr sz="1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700"/>
              <a:buFont typeface="Arial"/>
              <a:buNone/>
              <a:defRPr sz="1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700"/>
              <a:buFont typeface="Arial"/>
              <a:buNone/>
              <a:defRPr sz="1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700"/>
              <a:buFont typeface="Arial"/>
              <a:buNone/>
              <a:defRPr sz="1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700"/>
              <a:buFont typeface="Arial"/>
              <a:buNone/>
              <a:defRPr sz="1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700"/>
              <a:buFont typeface="Arial"/>
              <a:buNone/>
              <a:defRPr sz="14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1104449" y="12193880"/>
            <a:ext cx="30191100" cy="2869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9925" tIns="479925" rIns="479925" bIns="479925" anchor="t" anchorCtr="0">
            <a:normAutofit/>
          </a:bodyPr>
          <a:lstStyle>
            <a:lvl1pPr marL="457200" marR="0" lvl="0" indent="-825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9400"/>
              <a:buFont typeface="Arial"/>
              <a:buChar char="●"/>
              <a:defRPr sz="9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692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300"/>
              <a:buFont typeface="Arial"/>
              <a:buChar char="○"/>
              <a:defRPr sz="7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692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300"/>
              <a:buFont typeface="Arial"/>
              <a:buChar char="■"/>
              <a:defRPr sz="7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692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300"/>
              <a:buFont typeface="Arial"/>
              <a:buChar char="●"/>
              <a:defRPr sz="7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692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300"/>
              <a:buFont typeface="Arial"/>
              <a:buChar char="○"/>
              <a:defRPr sz="7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692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300"/>
              <a:buFont typeface="Arial"/>
              <a:buChar char="■"/>
              <a:defRPr sz="7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692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300"/>
              <a:buFont typeface="Arial"/>
              <a:buChar char="●"/>
              <a:defRPr sz="7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692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300"/>
              <a:buFont typeface="Arial"/>
              <a:buChar char="○"/>
              <a:defRPr sz="7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692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300"/>
              <a:buFont typeface="Arial"/>
              <a:buChar char="■"/>
              <a:defRPr sz="73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sldNum" idx="12"/>
          </p:nvPr>
        </p:nvSpPr>
        <p:spPr>
          <a:xfrm>
            <a:off x="30020520" y="39166125"/>
            <a:ext cx="1944300" cy="330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9925" tIns="479925" rIns="479925" bIns="4799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"/>
          <p:cNvSpPr/>
          <p:nvPr/>
        </p:nvSpPr>
        <p:spPr>
          <a:xfrm>
            <a:off x="16954825" y="38079830"/>
            <a:ext cx="14840400" cy="1008000"/>
          </a:xfrm>
          <a:prstGeom prst="rect">
            <a:avLst/>
          </a:prstGeom>
          <a:solidFill>
            <a:srgbClr val="20A64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</a:pPr>
            <a:endParaRPr sz="85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1"/>
          <p:cNvSpPr/>
          <p:nvPr/>
        </p:nvSpPr>
        <p:spPr>
          <a:xfrm>
            <a:off x="720566" y="26558555"/>
            <a:ext cx="14760000" cy="1008000"/>
          </a:xfrm>
          <a:prstGeom prst="rect">
            <a:avLst/>
          </a:prstGeom>
          <a:solidFill>
            <a:srgbClr val="20A64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</a:pPr>
            <a:endParaRPr sz="85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" name="Google Shape;57;p1"/>
          <p:cNvSpPr/>
          <p:nvPr/>
        </p:nvSpPr>
        <p:spPr>
          <a:xfrm>
            <a:off x="720566" y="21085948"/>
            <a:ext cx="14760000" cy="1008000"/>
          </a:xfrm>
          <a:prstGeom prst="rect">
            <a:avLst/>
          </a:prstGeom>
          <a:solidFill>
            <a:srgbClr val="20A64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</a:pPr>
            <a:endParaRPr sz="85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p1"/>
          <p:cNvSpPr/>
          <p:nvPr/>
        </p:nvSpPr>
        <p:spPr>
          <a:xfrm>
            <a:off x="720566" y="10788805"/>
            <a:ext cx="14760000" cy="1008000"/>
          </a:xfrm>
          <a:prstGeom prst="rect">
            <a:avLst/>
          </a:prstGeom>
          <a:solidFill>
            <a:srgbClr val="20A64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</a:pPr>
            <a:endParaRPr sz="85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" name="Google Shape;59;p1"/>
          <p:cNvSpPr txBox="1"/>
          <p:nvPr/>
        </p:nvSpPr>
        <p:spPr>
          <a:xfrm>
            <a:off x="946662" y="8584988"/>
            <a:ext cx="30545100" cy="11956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6850" tIns="43425" rIns="86850" bIns="43425" anchor="t" anchorCtr="0">
            <a:spAutoFit/>
          </a:bodyPr>
          <a:lstStyle/>
          <a:p>
            <a:pPr lvl="0" algn="ctr">
              <a:buSzPts val="4000"/>
            </a:pPr>
            <a:r>
              <a:rPr lang="pt-BR" sz="4000" b="1" i="1" dirty="0"/>
              <a:t>Deividy Kaik de Lima Araujo</a:t>
            </a:r>
            <a:r>
              <a:rPr lang="pt-BR" sz="4000" b="1" i="1" u="none" strike="noStrike" cap="none" baseline="30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r>
              <a:rPr lang="pt-BR" sz="4000" b="1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pt-BR" sz="4000" b="1" i="1" dirty="0"/>
              <a:t>Guilherme Silva Eckhardt</a:t>
            </a:r>
            <a:r>
              <a:rPr lang="pt-BR" sz="4000" b="1" i="1" baseline="30000" dirty="0"/>
              <a:t>2, </a:t>
            </a:r>
            <a:r>
              <a:rPr lang="pt-BR" sz="4000" b="1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Márcia Brazão e Silva Brandão</a:t>
            </a:r>
            <a:r>
              <a:rPr lang="pt-BR" sz="4000" b="1" i="1" u="none" strike="noStrike" cap="none" baseline="30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4000" b="1" i="1" u="none" strike="noStrike" cap="none" baseline="300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pt-BR" sz="3200" b="0" i="1" u="none" strike="noStrike" cap="none" baseline="30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r>
              <a:rPr lang="pt-BR" sz="32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Professor do IFRR/Campus Boa Vista. E-mail: </a:t>
            </a:r>
            <a:r>
              <a:rPr lang="pt-BR" sz="3200" i="1" dirty="0"/>
              <a:t>deividy.araujo</a:t>
            </a:r>
            <a:r>
              <a:rPr lang="pt-BR" sz="32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@ifrr.edu.br; </a:t>
            </a:r>
            <a:r>
              <a:rPr lang="pt-BR" sz="3200" b="0" i="1" u="none" strike="noStrike" cap="none" baseline="30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lang="pt-BR" sz="32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Bolsista do PIBICT - IFRR/Campus Boa Vista</a:t>
            </a:r>
            <a:r>
              <a:rPr lang="pt-BR" sz="3200" b="0" i="1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; </a:t>
            </a:r>
            <a:r>
              <a:rPr lang="pt-BR" sz="3200" b="0" i="1" u="none" strike="noStrike" cap="none" baseline="30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r>
              <a:rPr lang="pt-BR" sz="3200" b="0" i="1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Professora </a:t>
            </a:r>
            <a:r>
              <a:rPr lang="pt-BR" sz="32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do IFRR/Campus Boa Vista.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" name="Google Shape;60;p1"/>
          <p:cNvSpPr txBox="1"/>
          <p:nvPr/>
        </p:nvSpPr>
        <p:spPr>
          <a:xfrm>
            <a:off x="983672" y="6473067"/>
            <a:ext cx="30436800" cy="193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900" tIns="45950" rIns="91900" bIns="4595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pt-BR" sz="6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TÍTULO (FONTE ARIAL 60, CENTRALIZADO, EM NEGRITO, COM LETRAS MAIÚSCULAS E ESPAÇAMENTO SIMPLES)</a:t>
            </a:r>
            <a:endParaRPr sz="6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" name="Google Shape;61;p1"/>
          <p:cNvSpPr txBox="1"/>
          <p:nvPr/>
        </p:nvSpPr>
        <p:spPr>
          <a:xfrm>
            <a:off x="720575" y="11865505"/>
            <a:ext cx="14760000" cy="427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5400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pt-BR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 introdução deve conter a fundamentação teórica para a pesquisa, apresentar as fronteiras da ciência relacionadas ao tema e as lacunas não respondidas, visando uma breve apresentação do trabalho.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5400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pt-BR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 texto deve ser justificado, com fonte Arial 32, espaçamento entre linhas 1,5 cm e recuo da primeira linha de 1,5 cm.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5400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endParaRPr sz="3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" name="Google Shape;62;p1"/>
          <p:cNvSpPr txBox="1"/>
          <p:nvPr/>
        </p:nvSpPr>
        <p:spPr>
          <a:xfrm>
            <a:off x="792350" y="22166080"/>
            <a:ext cx="14547000" cy="206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5400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pt-BR"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Deve ser apresentado, neste tópico, o objetivo geral do trabalho.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5400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pt-BR"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 texto deve ser justificado, com fonte Arial 32, espaçamento entre linhas 1,5 cm e recuo da primeira linha de 1,5 cm.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p1"/>
          <p:cNvSpPr txBox="1"/>
          <p:nvPr/>
        </p:nvSpPr>
        <p:spPr>
          <a:xfrm>
            <a:off x="792350" y="27877730"/>
            <a:ext cx="14547000" cy="723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5400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pt-BR"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 metodologia deve conter informações relevantes para o entendimento das etapas da pesquisa; Deve apresentar o resumo dos materiais utilizados e os métodos executados para obtenção dos resultados.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5400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pt-BR"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Este tópico deve conter o local de execução da pesquisa, informações metodológicas detalhadas e as análises estatísticas aplicadas aos dados. O uso de figuras, tabelas e/ou fluxogramas são permitidos para esclarecimentos das etapas.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5400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pt-BR"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 texto deve ser justificado, com fonte Arial 32, espaçamento entre linhas 1,5 cm e recuo da primeira linha de 1,5 cm.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"/>
          <p:cNvSpPr txBox="1"/>
          <p:nvPr/>
        </p:nvSpPr>
        <p:spPr>
          <a:xfrm>
            <a:off x="16958225" y="11868930"/>
            <a:ext cx="14760000" cy="723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5400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pt-BR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Os resultados da pesquisa (parciais ou totais) devem ser apresentados utilizando, preferencialmente, figuras e tabelas.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5400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pt-BR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 texto deve ser justificado, com fonte Arial 32, espaçamento entre linhas 1,5 cm e recuo da primeira linha de 1,5 cm.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5400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pt-BR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 título da figura deve estar centralizado, com fonte Arial 28, posicionado abaixo da figura, em ordem sequencial e com algarismos arábicos. O título de tabela deve ser centralizado, com fonte Arial 28, posicionado acima da tabela, em ordem sequencial e com algarismos arábicos. Em caso de figuras e tabelas não produzidas pelos autores do trabalho, é necessário informar a fonte de pesquisa, com Fonte Arial 20 e posicionamento abaixo da ilustração.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Google Shape;65;p1"/>
          <p:cNvSpPr txBox="1"/>
          <p:nvPr/>
        </p:nvSpPr>
        <p:spPr>
          <a:xfrm>
            <a:off x="17066162" y="30659605"/>
            <a:ext cx="14547000" cy="280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5400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pt-BR"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 conclusão deve responder o objetivo geral do trabalho e deve ser escrita no presente do indicativo.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5400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pt-BR"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 texto deve ser justificado, com fonte Arial 32, espaçamento entre linhas 1,5 cm e recuo da primeira linha de 1,5 cm.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66;p1"/>
          <p:cNvSpPr txBox="1"/>
          <p:nvPr/>
        </p:nvSpPr>
        <p:spPr>
          <a:xfrm>
            <a:off x="16986825" y="34980080"/>
            <a:ext cx="14760000" cy="30469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5400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pt-BR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Todos os textos de outros autores citados no banner devem ser referenciados. O texto deve ser justificado, com fonte Arial 32, espaçamento entre linhas 1,5 cm e recuo da primeira linha de 1,5 cm. As referências devem obedecer às normas da ABNT (NBR </a:t>
            </a:r>
            <a:r>
              <a:rPr lang="pt-BR" sz="3200" b="0" i="0" u="none" strike="noStrike" cap="non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6023/2025).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1"/>
          <p:cNvSpPr txBox="1"/>
          <p:nvPr/>
        </p:nvSpPr>
        <p:spPr>
          <a:xfrm>
            <a:off x="17408795" y="24379156"/>
            <a:ext cx="136095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pt-BR"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Figura 2 –  Domicílios em que havia utilização da internet (%) em 2017.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1"/>
          <p:cNvSpPr txBox="1"/>
          <p:nvPr/>
        </p:nvSpPr>
        <p:spPr>
          <a:xfrm>
            <a:off x="16383345" y="25399257"/>
            <a:ext cx="153696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pt-BR"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Tabela 1 – Quantitativo de cursos de nível médio e superior ofertados pelos </a:t>
            </a:r>
            <a:r>
              <a:rPr lang="pt-BR" sz="2800" b="0" i="1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Campi</a:t>
            </a:r>
            <a:r>
              <a:rPr lang="pt-BR"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do IFRR.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69" name="Google Shape;69;p1"/>
          <p:cNvGraphicFramePr/>
          <p:nvPr/>
        </p:nvGraphicFramePr>
        <p:xfrm>
          <a:off x="19298369" y="26073259"/>
          <a:ext cx="9919900" cy="2897995"/>
        </p:xfrm>
        <a:graphic>
          <a:graphicData uri="http://schemas.openxmlformats.org/drawingml/2006/table">
            <a:tbl>
              <a:tblPr firstRow="1">
                <a:noFill/>
                <a:tableStyleId>{E93F1D2A-DA4E-4B04-9339-872990CDD7EB}</a:tableStyleId>
              </a:tblPr>
              <a:tblGrid>
                <a:gridCol w="20204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8607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93662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5768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4923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pt-BR" sz="280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sz="28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pt-BR" sz="280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Total</a:t>
                      </a:r>
                      <a:endParaRPr sz="2800" b="1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pt-BR" sz="280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Nível Médio</a:t>
                      </a:r>
                      <a:endParaRPr sz="2800" b="1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pt-BR" sz="280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Nível Superior</a:t>
                      </a:r>
                      <a:endParaRPr sz="2800" b="1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 anchor="b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923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pt-BR" sz="280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CBV</a:t>
                      </a:r>
                      <a:endParaRPr sz="28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pt-BR" sz="280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15</a:t>
                      </a:r>
                      <a:endParaRPr sz="28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pt-BR" sz="280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7</a:t>
                      </a:r>
                      <a:endParaRPr sz="28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pt-BR" sz="280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8</a:t>
                      </a:r>
                      <a:endParaRPr sz="28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923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pt-BR" sz="280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CNP</a:t>
                      </a:r>
                      <a:endParaRPr sz="28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pt-BR" sz="280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3</a:t>
                      </a:r>
                      <a:endParaRPr sz="28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pt-BR" sz="280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3</a:t>
                      </a:r>
                      <a:endParaRPr sz="28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pt-BR" sz="28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  <a:endParaRPr sz="1400" u="none" strike="noStrike" cap="none"/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923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pt-BR" sz="280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CAM</a:t>
                      </a:r>
                      <a:endParaRPr sz="28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pt-BR" sz="280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4</a:t>
                      </a:r>
                      <a:endParaRPr sz="28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pt-BR" sz="280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3</a:t>
                      </a:r>
                      <a:endParaRPr sz="28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pt-BR" sz="280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  <a:endParaRPr sz="28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37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pt-BR" sz="280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CBVZO</a:t>
                      </a:r>
                      <a:endParaRPr sz="28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pt-BR" sz="280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</a:t>
                      </a:r>
                      <a:endParaRPr sz="28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pt-BR" sz="280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</a:t>
                      </a:r>
                      <a:endParaRPr sz="28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pt-BR" sz="280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-</a:t>
                      </a:r>
                      <a:endParaRPr sz="28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923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pt-BR" sz="280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CAB</a:t>
                      </a:r>
                      <a:endParaRPr sz="28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pt-BR" sz="280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</a:t>
                      </a:r>
                      <a:endParaRPr sz="28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pt-BR" sz="280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  <a:endParaRPr sz="28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pt-BR" sz="280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-</a:t>
                      </a:r>
                      <a:endParaRPr sz="28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70" name="Google Shape;70;p1"/>
          <p:cNvSpPr txBox="1"/>
          <p:nvPr/>
        </p:nvSpPr>
        <p:spPr>
          <a:xfrm>
            <a:off x="19938664" y="23828511"/>
            <a:ext cx="3887566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pt-BR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Fonte: </a:t>
            </a:r>
            <a:r>
              <a:rPr lang="pt-BR" sz="2000" b="0" i="0" u="none" strike="noStrike" cap="non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IBGE (2017</a:t>
            </a:r>
            <a:r>
              <a:rPr lang="pt-BR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1"/>
          <p:cNvSpPr txBox="1"/>
          <p:nvPr/>
        </p:nvSpPr>
        <p:spPr>
          <a:xfrm>
            <a:off x="19216647" y="29036750"/>
            <a:ext cx="53316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pt-BR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Fonte: </a:t>
            </a:r>
            <a:r>
              <a:rPr lang="pt-BR" sz="2000" b="0" i="0" u="none" strike="noStrike" cap="non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IFRR (2018</a:t>
            </a:r>
            <a:r>
              <a:rPr lang="pt-BR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" name="Google Shape;72;p1"/>
          <p:cNvSpPr txBox="1"/>
          <p:nvPr/>
        </p:nvSpPr>
        <p:spPr>
          <a:xfrm>
            <a:off x="16959662" y="39159955"/>
            <a:ext cx="14760000" cy="2308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5400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pt-BR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 texto deve ser justificado, com fonte Arial 32, espaçamento entre linhas 1,5 cm e recuo da primeira linha de 1,5 cm. São permitidos o uso de logotipos, como no exemplo abaixo.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73" name="Google Shape;73;p1"/>
          <p:cNvGrpSpPr/>
          <p:nvPr/>
        </p:nvGrpSpPr>
        <p:grpSpPr>
          <a:xfrm>
            <a:off x="1879377" y="35766956"/>
            <a:ext cx="11991212" cy="4454100"/>
            <a:chOff x="8382" y="175394"/>
            <a:chExt cx="11991212" cy="4454100"/>
          </a:xfrm>
        </p:grpSpPr>
        <p:sp>
          <p:nvSpPr>
            <p:cNvPr id="74" name="Google Shape;74;p1"/>
            <p:cNvSpPr/>
            <p:nvPr/>
          </p:nvSpPr>
          <p:spPr>
            <a:xfrm>
              <a:off x="8382" y="175394"/>
              <a:ext cx="3918600" cy="4454100"/>
            </a:xfrm>
            <a:prstGeom prst="roundRect">
              <a:avLst>
                <a:gd name="adj" fmla="val 10000"/>
              </a:avLst>
            </a:prstGeom>
            <a:solidFill>
              <a:srgbClr val="8064A2"/>
            </a:solidFill>
            <a:ln w="254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" name="Google Shape;75;p1"/>
            <p:cNvSpPr txBox="1"/>
            <p:nvPr/>
          </p:nvSpPr>
          <p:spPr>
            <a:xfrm>
              <a:off x="8382" y="1957082"/>
              <a:ext cx="3918600" cy="1781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84900" tIns="184900" rIns="184900" bIns="1849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600"/>
                <a:buFont typeface="Arial"/>
                <a:buNone/>
              </a:pPr>
              <a:endParaRPr sz="26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90000"/>
                </a:lnSpc>
                <a:spcBef>
                  <a:spcPts val="910"/>
                </a:spcBef>
                <a:spcAft>
                  <a:spcPts val="0"/>
                </a:spcAft>
                <a:buClr>
                  <a:srgbClr val="000000"/>
                </a:buClr>
                <a:buSzPts val="2600"/>
                <a:buFont typeface="Arial"/>
                <a:buNone/>
              </a:pPr>
              <a:endParaRPr sz="26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90000"/>
                </a:lnSpc>
                <a:spcBef>
                  <a:spcPts val="910"/>
                </a:spcBef>
                <a:spcAft>
                  <a:spcPts val="0"/>
                </a:spcAft>
                <a:buClr>
                  <a:srgbClr val="FFFFFF"/>
                </a:buClr>
                <a:buSzPts val="3200"/>
                <a:buFont typeface="Arial"/>
                <a:buNone/>
              </a:pPr>
              <a:r>
                <a:rPr lang="pt-BR" sz="3200" b="0" i="0" u="none" strike="noStrike" cap="non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Amostras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" name="Google Shape;76;p1"/>
            <p:cNvSpPr/>
            <p:nvPr/>
          </p:nvSpPr>
          <p:spPr>
            <a:xfrm>
              <a:off x="635316" y="330217"/>
              <a:ext cx="2766600" cy="2719200"/>
            </a:xfrm>
            <a:prstGeom prst="ellipse">
              <a:avLst/>
            </a:prstGeom>
            <a:blipFill rotWithShape="1">
              <a:blip r:embed="rId3">
                <a:alphaModFix/>
              </a:blip>
              <a:stretch>
                <a:fillRect l="-25996" r="-25995"/>
              </a:stretch>
            </a:blipFill>
            <a:ln w="254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7" name="Google Shape;77;p1"/>
            <p:cNvSpPr/>
            <p:nvPr/>
          </p:nvSpPr>
          <p:spPr>
            <a:xfrm>
              <a:off x="4044688" y="175394"/>
              <a:ext cx="3918600" cy="4454100"/>
            </a:xfrm>
            <a:prstGeom prst="roundRect">
              <a:avLst>
                <a:gd name="adj" fmla="val 10000"/>
              </a:avLst>
            </a:prstGeom>
            <a:solidFill>
              <a:srgbClr val="5665B3"/>
            </a:solidFill>
            <a:ln w="254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" name="Google Shape;78;p1"/>
            <p:cNvSpPr txBox="1"/>
            <p:nvPr/>
          </p:nvSpPr>
          <p:spPr>
            <a:xfrm>
              <a:off x="4044688" y="1957082"/>
              <a:ext cx="3918600" cy="1781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84900" tIns="184900" rIns="184900" bIns="1849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600"/>
                <a:buFont typeface="Arial"/>
                <a:buNone/>
              </a:pPr>
              <a:endParaRPr sz="26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90000"/>
                </a:lnSpc>
                <a:spcBef>
                  <a:spcPts val="910"/>
                </a:spcBef>
                <a:spcAft>
                  <a:spcPts val="0"/>
                </a:spcAft>
                <a:buClr>
                  <a:srgbClr val="000000"/>
                </a:buClr>
                <a:buSzPts val="4500"/>
                <a:buFont typeface="Arial"/>
                <a:buNone/>
              </a:pPr>
              <a:endParaRPr sz="45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90000"/>
                </a:lnSpc>
                <a:spcBef>
                  <a:spcPts val="1575"/>
                </a:spcBef>
                <a:spcAft>
                  <a:spcPts val="0"/>
                </a:spcAft>
                <a:buClr>
                  <a:srgbClr val="FFFFFF"/>
                </a:buClr>
                <a:buSzPts val="3200"/>
                <a:buFont typeface="Arial"/>
                <a:buNone/>
              </a:pPr>
              <a:r>
                <a:rPr lang="pt-BR" sz="3200" b="0" i="0" u="none" strike="noStrike" cap="non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Equipamento utilizado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" name="Google Shape;79;p1"/>
            <p:cNvSpPr/>
            <p:nvPr/>
          </p:nvSpPr>
          <p:spPr>
            <a:xfrm>
              <a:off x="4620776" y="330217"/>
              <a:ext cx="2766600" cy="2719200"/>
            </a:xfrm>
            <a:prstGeom prst="ellipse">
              <a:avLst/>
            </a:prstGeom>
            <a:blipFill rotWithShape="1">
              <a:blip r:embed="rId4">
                <a:alphaModFix/>
              </a:blip>
              <a:stretch>
                <a:fillRect t="-2998" b="-2997"/>
              </a:stretch>
            </a:blipFill>
            <a:ln w="254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0" name="Google Shape;80;p1"/>
            <p:cNvSpPr/>
            <p:nvPr/>
          </p:nvSpPr>
          <p:spPr>
            <a:xfrm>
              <a:off x="8080994" y="175394"/>
              <a:ext cx="3918600" cy="4454100"/>
            </a:xfrm>
            <a:prstGeom prst="roundRect">
              <a:avLst>
                <a:gd name="adj" fmla="val 10000"/>
              </a:avLst>
            </a:prstGeom>
            <a:solidFill>
              <a:srgbClr val="4AA9C5"/>
            </a:solidFill>
            <a:ln w="254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" name="Google Shape;81;p1"/>
            <p:cNvSpPr txBox="1"/>
            <p:nvPr/>
          </p:nvSpPr>
          <p:spPr>
            <a:xfrm>
              <a:off x="8080994" y="1957082"/>
              <a:ext cx="3918600" cy="1781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84900" tIns="184900" rIns="184900" bIns="1849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600"/>
                <a:buFont typeface="Arial"/>
                <a:buNone/>
              </a:pPr>
              <a:endParaRPr sz="26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90000"/>
                </a:lnSpc>
                <a:spcBef>
                  <a:spcPts val="910"/>
                </a:spcBef>
                <a:spcAft>
                  <a:spcPts val="0"/>
                </a:spcAft>
                <a:buClr>
                  <a:srgbClr val="000000"/>
                </a:buClr>
                <a:buSzPts val="2600"/>
                <a:buFont typeface="Arial"/>
                <a:buNone/>
              </a:pPr>
              <a:endParaRPr sz="26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90000"/>
                </a:lnSpc>
                <a:spcBef>
                  <a:spcPts val="910"/>
                </a:spcBef>
                <a:spcAft>
                  <a:spcPts val="0"/>
                </a:spcAft>
                <a:buClr>
                  <a:srgbClr val="FFFFFF"/>
                </a:buClr>
                <a:buSzPts val="3200"/>
                <a:buFont typeface="Arial"/>
                <a:buNone/>
              </a:pPr>
              <a:r>
                <a:rPr lang="pt-BR" sz="3200" b="0" i="0" u="none" strike="noStrike" cap="non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Espectros obtidos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" name="Google Shape;82;p1"/>
            <p:cNvSpPr/>
            <p:nvPr/>
          </p:nvSpPr>
          <p:spPr>
            <a:xfrm>
              <a:off x="8657082" y="330217"/>
              <a:ext cx="2766600" cy="2719200"/>
            </a:xfrm>
            <a:prstGeom prst="ellipse">
              <a:avLst/>
            </a:prstGeom>
            <a:blipFill rotWithShape="1">
              <a:blip r:embed="rId5">
                <a:alphaModFix/>
              </a:blip>
              <a:stretch>
                <a:fillRect l="-9998" r="-9998"/>
              </a:stretch>
            </a:blipFill>
            <a:ln w="254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3" name="Google Shape;83;p1"/>
            <p:cNvSpPr/>
            <p:nvPr/>
          </p:nvSpPr>
          <p:spPr>
            <a:xfrm>
              <a:off x="480324" y="4052803"/>
              <a:ext cx="11047500" cy="335100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D7D1DF"/>
            </a:solidFill>
            <a:ln w="254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84" name="Google Shape;84;p1"/>
          <p:cNvSpPr txBox="1"/>
          <p:nvPr/>
        </p:nvSpPr>
        <p:spPr>
          <a:xfrm>
            <a:off x="72233" y="40229317"/>
            <a:ext cx="154083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54000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pt-BR"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Figura 1 – Etapas do processo de obtenção de dados.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5" name="Google Shape;85;p1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20162465" y="19429768"/>
            <a:ext cx="8211375" cy="4462996"/>
          </a:xfrm>
          <a:prstGeom prst="rect">
            <a:avLst/>
          </a:prstGeom>
          <a:noFill/>
          <a:ln>
            <a:noFill/>
          </a:ln>
        </p:spPr>
      </p:pic>
      <p:pic>
        <p:nvPicPr>
          <p:cNvPr id="86" name="Google Shape;86;p1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27880504" y="40892712"/>
            <a:ext cx="3523111" cy="1097349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"/>
          <p:cNvSpPr txBox="1"/>
          <p:nvPr/>
        </p:nvSpPr>
        <p:spPr>
          <a:xfrm>
            <a:off x="688525" y="21109070"/>
            <a:ext cx="14790600" cy="8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pt-BR" sz="48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OBJETIVOS</a:t>
            </a:r>
            <a:endParaRPr sz="5400" b="1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1"/>
          <p:cNvSpPr txBox="1"/>
          <p:nvPr/>
        </p:nvSpPr>
        <p:spPr>
          <a:xfrm>
            <a:off x="689907" y="26624143"/>
            <a:ext cx="14790600" cy="8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pt-BR" sz="48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METODOLOGIA</a:t>
            </a:r>
            <a:endParaRPr sz="5400" b="1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705282" y="10811927"/>
            <a:ext cx="14790600" cy="8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pt-BR" sz="48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INTRODUÇÃO</a:t>
            </a:r>
            <a:endParaRPr sz="5400" b="1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"/>
          <p:cNvSpPr/>
          <p:nvPr/>
        </p:nvSpPr>
        <p:spPr>
          <a:xfrm>
            <a:off x="16954828" y="10788805"/>
            <a:ext cx="14760000" cy="1008000"/>
          </a:xfrm>
          <a:prstGeom prst="rect">
            <a:avLst/>
          </a:prstGeom>
          <a:solidFill>
            <a:srgbClr val="20A64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</a:pPr>
            <a:endParaRPr sz="85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"/>
          <p:cNvSpPr txBox="1"/>
          <p:nvPr/>
        </p:nvSpPr>
        <p:spPr>
          <a:xfrm>
            <a:off x="17084050" y="10877305"/>
            <a:ext cx="14547000" cy="8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pt-BR" sz="4800" b="1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RESULTADOS E DISCUSSÃO</a:t>
            </a:r>
            <a:endParaRPr sz="5400" b="1" i="0" u="none" strike="noStrike" cap="none" dirty="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1"/>
          <p:cNvSpPr/>
          <p:nvPr/>
        </p:nvSpPr>
        <p:spPr>
          <a:xfrm>
            <a:off x="16954828" y="29544280"/>
            <a:ext cx="14760000" cy="1008000"/>
          </a:xfrm>
          <a:prstGeom prst="rect">
            <a:avLst/>
          </a:prstGeom>
          <a:solidFill>
            <a:srgbClr val="20A64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</a:pPr>
            <a:endParaRPr sz="85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1"/>
          <p:cNvSpPr txBox="1"/>
          <p:nvPr/>
        </p:nvSpPr>
        <p:spPr>
          <a:xfrm>
            <a:off x="17294676" y="29632780"/>
            <a:ext cx="14125800" cy="8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pt-BR" sz="48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CONCLUSÃO</a:t>
            </a:r>
            <a:endParaRPr sz="5400" b="1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1"/>
          <p:cNvSpPr/>
          <p:nvPr/>
        </p:nvSpPr>
        <p:spPr>
          <a:xfrm>
            <a:off x="16954828" y="33847430"/>
            <a:ext cx="14760000" cy="1008000"/>
          </a:xfrm>
          <a:prstGeom prst="rect">
            <a:avLst/>
          </a:prstGeom>
          <a:solidFill>
            <a:srgbClr val="20A64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Arial"/>
              <a:buNone/>
            </a:pPr>
            <a:endParaRPr sz="85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1"/>
          <p:cNvSpPr txBox="1"/>
          <p:nvPr/>
        </p:nvSpPr>
        <p:spPr>
          <a:xfrm>
            <a:off x="17066151" y="33935955"/>
            <a:ext cx="14583000" cy="8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pt-BR" sz="48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REFERÊNCIAS</a:t>
            </a:r>
            <a:endParaRPr sz="5400" b="1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1"/>
          <p:cNvSpPr txBox="1"/>
          <p:nvPr/>
        </p:nvSpPr>
        <p:spPr>
          <a:xfrm>
            <a:off x="17084087" y="38150605"/>
            <a:ext cx="14547000" cy="8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pt-BR" sz="48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AGRADECIMENTOS (Opcional)</a:t>
            </a:r>
            <a:endParaRPr sz="5400" b="1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599</Words>
  <Application>Microsoft Office PowerPoint</Application>
  <PresentationFormat>Personalizar</PresentationFormat>
  <Paragraphs>62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Simple Light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deividy araujo</dc:creator>
  <cp:lastModifiedBy>Marcia Brazao e Silva Brandao</cp:lastModifiedBy>
  <cp:revision>6</cp:revision>
  <dcterms:modified xsi:type="dcterms:W3CDTF">2025-10-06T22:59:20Z</dcterms:modified>
</cp:coreProperties>
</file>