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32404050" cy="43205400"/>
  <p:notesSz cx="6797675" cy="9928225"/>
  <p:defaultTextStyle>
    <a:defPPr>
      <a:defRPr lang="pt-BR"/>
    </a:defPPr>
    <a:lvl1pPr algn="l" defTabSz="4319588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+mn-cs"/>
      </a:defRPr>
    </a:lvl1pPr>
    <a:lvl2pPr marL="2159000" indent="-1701800" algn="l" defTabSz="4319588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+mn-cs"/>
      </a:defRPr>
    </a:lvl2pPr>
    <a:lvl3pPr marL="4319588" indent="-3405188" algn="l" defTabSz="4319588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+mn-cs"/>
      </a:defRPr>
    </a:lvl3pPr>
    <a:lvl4pPr marL="6480175" indent="-5108575" algn="l" defTabSz="4319588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+mn-cs"/>
      </a:defRPr>
    </a:lvl4pPr>
    <a:lvl5pPr marL="8640763" indent="-6811963" algn="l" defTabSz="4319588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5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5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5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5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6218"/>
    <a:srgbClr val="F6FFE5"/>
    <a:srgbClr val="118B7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995" autoAdjust="0"/>
    <p:restoredTop sz="94280" autoAdjust="0"/>
  </p:normalViewPr>
  <p:slideViewPr>
    <p:cSldViewPr>
      <p:cViewPr>
        <p:scale>
          <a:sx n="50" d="100"/>
          <a:sy n="50" d="100"/>
        </p:scale>
        <p:origin x="-978" y="174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image" Target="../media/image5.jp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image" Target="../media/image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9078DD-17F0-4760-89C2-011A4F69BA7E}" type="doc">
      <dgm:prSet loTypeId="urn:microsoft.com/office/officeart/2005/8/layout/hList7" loCatId="process" qsTypeId="urn:microsoft.com/office/officeart/2005/8/quickstyle/simple1" qsCatId="simple" csTypeId="urn:microsoft.com/office/officeart/2005/8/colors/colorful4" csCatId="colorful" phldr="1"/>
      <dgm:spPr/>
    </dgm:pt>
    <dgm:pt modelId="{1D862C3F-5931-4720-A43A-421DAD676C9E}">
      <dgm:prSet phldrT="[Texto]" custT="1"/>
      <dgm:spPr/>
      <dgm:t>
        <a:bodyPr/>
        <a:lstStyle/>
        <a:p>
          <a:endParaRPr lang="pt-BR" sz="2600" dirty="0"/>
        </a:p>
        <a:p>
          <a:endParaRPr lang="pt-BR" sz="2600" dirty="0"/>
        </a:p>
        <a:p>
          <a:r>
            <a:rPr lang="pt-BR" sz="3200" dirty="0"/>
            <a:t>Amostras</a:t>
          </a:r>
        </a:p>
      </dgm:t>
    </dgm:pt>
    <dgm:pt modelId="{7E96B1D1-48EC-4192-AD93-BBA79BDBE341}" type="parTrans" cxnId="{C0B6BF2C-E75E-4389-B583-4A984904FE42}">
      <dgm:prSet/>
      <dgm:spPr/>
      <dgm:t>
        <a:bodyPr/>
        <a:lstStyle/>
        <a:p>
          <a:endParaRPr lang="pt-BR"/>
        </a:p>
      </dgm:t>
    </dgm:pt>
    <dgm:pt modelId="{01722E17-0DBC-4AA7-97F7-30481DDA5797}" type="sibTrans" cxnId="{C0B6BF2C-E75E-4389-B583-4A984904FE42}">
      <dgm:prSet/>
      <dgm:spPr/>
      <dgm:t>
        <a:bodyPr/>
        <a:lstStyle/>
        <a:p>
          <a:endParaRPr lang="pt-BR"/>
        </a:p>
      </dgm:t>
    </dgm:pt>
    <dgm:pt modelId="{8A56936A-2564-41B9-8381-E33A0E8EBB8C}">
      <dgm:prSet phldrT="[Texto]" custT="1"/>
      <dgm:spPr/>
      <dgm:t>
        <a:bodyPr/>
        <a:lstStyle/>
        <a:p>
          <a:endParaRPr lang="pt-BR" sz="2600" dirty="0"/>
        </a:p>
        <a:p>
          <a:endParaRPr lang="pt-BR" sz="4500" dirty="0"/>
        </a:p>
        <a:p>
          <a:r>
            <a:rPr lang="pt-BR" sz="3200" dirty="0"/>
            <a:t>Equipamento utilizado</a:t>
          </a:r>
        </a:p>
      </dgm:t>
    </dgm:pt>
    <dgm:pt modelId="{4720507D-DFAD-424A-AA08-18C9CADA87D6}" type="parTrans" cxnId="{D843884B-A8B3-4561-9B5A-03CA4D5BA9F6}">
      <dgm:prSet/>
      <dgm:spPr/>
      <dgm:t>
        <a:bodyPr/>
        <a:lstStyle/>
        <a:p>
          <a:endParaRPr lang="pt-BR"/>
        </a:p>
      </dgm:t>
    </dgm:pt>
    <dgm:pt modelId="{DF894489-CD99-48F0-BDEC-FA9275BDBD6B}" type="sibTrans" cxnId="{D843884B-A8B3-4561-9B5A-03CA4D5BA9F6}">
      <dgm:prSet/>
      <dgm:spPr/>
      <dgm:t>
        <a:bodyPr/>
        <a:lstStyle/>
        <a:p>
          <a:endParaRPr lang="pt-BR"/>
        </a:p>
      </dgm:t>
    </dgm:pt>
    <dgm:pt modelId="{FAA70495-70F2-4532-86B3-F93D57BD759D}">
      <dgm:prSet phldrT="[Texto]" custT="1"/>
      <dgm:spPr/>
      <dgm:t>
        <a:bodyPr/>
        <a:lstStyle/>
        <a:p>
          <a:endParaRPr lang="pt-BR" sz="2600" dirty="0"/>
        </a:p>
        <a:p>
          <a:endParaRPr lang="pt-BR" sz="2600" dirty="0"/>
        </a:p>
        <a:p>
          <a:r>
            <a:rPr lang="pt-BR" sz="3200" dirty="0"/>
            <a:t>Espectros obtidos</a:t>
          </a:r>
        </a:p>
      </dgm:t>
    </dgm:pt>
    <dgm:pt modelId="{536A2CD8-53AE-43B6-B616-B8345F9F812E}" type="parTrans" cxnId="{C5608248-FF4A-4595-A949-65993CCE4AEC}">
      <dgm:prSet/>
      <dgm:spPr/>
      <dgm:t>
        <a:bodyPr/>
        <a:lstStyle/>
        <a:p>
          <a:endParaRPr lang="pt-BR"/>
        </a:p>
      </dgm:t>
    </dgm:pt>
    <dgm:pt modelId="{E666AAB0-9ECE-4C32-A57E-6BE96FF448C5}" type="sibTrans" cxnId="{C5608248-FF4A-4595-A949-65993CCE4AEC}">
      <dgm:prSet/>
      <dgm:spPr/>
      <dgm:t>
        <a:bodyPr/>
        <a:lstStyle/>
        <a:p>
          <a:endParaRPr lang="pt-BR"/>
        </a:p>
      </dgm:t>
    </dgm:pt>
    <dgm:pt modelId="{701DD7C2-F258-43C6-891A-7D1C12729223}" type="pres">
      <dgm:prSet presAssocID="{4A9078DD-17F0-4760-89C2-011A4F69BA7E}" presName="Name0" presStyleCnt="0">
        <dgm:presLayoutVars>
          <dgm:dir/>
          <dgm:resizeHandles val="exact"/>
        </dgm:presLayoutVars>
      </dgm:prSet>
      <dgm:spPr/>
    </dgm:pt>
    <dgm:pt modelId="{6DBEEF4F-4B79-42EF-B4E2-ADCD5E11219B}" type="pres">
      <dgm:prSet presAssocID="{4A9078DD-17F0-4760-89C2-011A4F69BA7E}" presName="fgShape" presStyleLbl="fgShp" presStyleIdx="0" presStyleCnt="1" custScaleY="50156" custLinFactNeighborY="48331"/>
      <dgm:spPr>
        <a:prstGeom prst="rightArrow">
          <a:avLst/>
        </a:prstGeom>
      </dgm:spPr>
    </dgm:pt>
    <dgm:pt modelId="{67C00B90-E926-4A3B-A195-4CEDCF292BAF}" type="pres">
      <dgm:prSet presAssocID="{4A9078DD-17F0-4760-89C2-011A4F69BA7E}" presName="linComp" presStyleCnt="0"/>
      <dgm:spPr/>
    </dgm:pt>
    <dgm:pt modelId="{CD5F607B-B17D-4D68-BF5B-6E0C99AC1580}" type="pres">
      <dgm:prSet presAssocID="{1D862C3F-5931-4720-A43A-421DAD676C9E}" presName="compNode" presStyleCnt="0"/>
      <dgm:spPr/>
    </dgm:pt>
    <dgm:pt modelId="{F7DFBE69-325E-4BC0-A6AC-F081952B2ECF}" type="pres">
      <dgm:prSet presAssocID="{1D862C3F-5931-4720-A43A-421DAD676C9E}" presName="bkgdShape" presStyleLbl="node1" presStyleIdx="0" presStyleCnt="3"/>
      <dgm:spPr/>
    </dgm:pt>
    <dgm:pt modelId="{4787D420-5115-47E4-8713-AB47B95EE795}" type="pres">
      <dgm:prSet presAssocID="{1D862C3F-5931-4720-A43A-421DAD676C9E}" presName="nodeTx" presStyleLbl="node1" presStyleIdx="0" presStyleCnt="3">
        <dgm:presLayoutVars>
          <dgm:bulletEnabled val="1"/>
        </dgm:presLayoutVars>
      </dgm:prSet>
      <dgm:spPr/>
    </dgm:pt>
    <dgm:pt modelId="{BD41C53D-7CED-450C-8788-B5375F94C633}" type="pres">
      <dgm:prSet presAssocID="{1D862C3F-5931-4720-A43A-421DAD676C9E}" presName="invisiNode" presStyleLbl="node1" presStyleIdx="0" presStyleCnt="3"/>
      <dgm:spPr/>
    </dgm:pt>
    <dgm:pt modelId="{A8D46C5D-9EBE-425F-81DA-259896CF18CB}" type="pres">
      <dgm:prSet presAssocID="{1D862C3F-5931-4720-A43A-421DAD676C9E}" presName="imagNode" presStyleLbl="fgImgPlace1" presStyleIdx="0" presStyleCnt="3" custScaleX="186520" custScaleY="183336" custLinFactNeighborX="3428" custLinFactNeighborY="3408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</dgm:spPr>
    </dgm:pt>
    <dgm:pt modelId="{D7A35835-37CD-48C0-A046-8CCC747A2537}" type="pres">
      <dgm:prSet presAssocID="{01722E17-0DBC-4AA7-97F7-30481DDA5797}" presName="sibTrans" presStyleLbl="sibTrans2D1" presStyleIdx="0" presStyleCnt="0"/>
      <dgm:spPr/>
    </dgm:pt>
    <dgm:pt modelId="{85FA1B51-22C0-4295-A68B-CE4904AC03F0}" type="pres">
      <dgm:prSet presAssocID="{8A56936A-2564-41B9-8381-E33A0E8EBB8C}" presName="compNode" presStyleCnt="0"/>
      <dgm:spPr/>
    </dgm:pt>
    <dgm:pt modelId="{E73742E7-257A-4171-90EB-41777B405735}" type="pres">
      <dgm:prSet presAssocID="{8A56936A-2564-41B9-8381-E33A0E8EBB8C}" presName="bkgdShape" presStyleLbl="node1" presStyleIdx="1" presStyleCnt="3" custLinFactNeighborX="0" custLinFactNeighborY="72548"/>
      <dgm:spPr/>
    </dgm:pt>
    <dgm:pt modelId="{0178020C-019D-4AD7-BCE1-C18F35B5ED09}" type="pres">
      <dgm:prSet presAssocID="{8A56936A-2564-41B9-8381-E33A0E8EBB8C}" presName="nodeTx" presStyleLbl="node1" presStyleIdx="1" presStyleCnt="3">
        <dgm:presLayoutVars>
          <dgm:bulletEnabled val="1"/>
        </dgm:presLayoutVars>
      </dgm:prSet>
      <dgm:spPr/>
    </dgm:pt>
    <dgm:pt modelId="{80B98914-7884-478B-B3EE-F58B5FD7F4CB}" type="pres">
      <dgm:prSet presAssocID="{8A56936A-2564-41B9-8381-E33A0E8EBB8C}" presName="invisiNode" presStyleLbl="node1" presStyleIdx="1" presStyleCnt="3"/>
      <dgm:spPr/>
    </dgm:pt>
    <dgm:pt modelId="{7683788B-2900-45EB-9376-2B3DF294D76B}" type="pres">
      <dgm:prSet presAssocID="{8A56936A-2564-41B9-8381-E33A0E8EBB8C}" presName="imagNode" presStyleLbl="fgImgPlace1" presStyleIdx="1" presStyleCnt="3" custScaleX="186520" custScaleY="183336" custLinFactNeighborY="3408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</dgm:spPr>
    </dgm:pt>
    <dgm:pt modelId="{02AB9475-AFBC-486D-800C-FA221E6BB902}" type="pres">
      <dgm:prSet presAssocID="{DF894489-CD99-48F0-BDEC-FA9275BDBD6B}" presName="sibTrans" presStyleLbl="sibTrans2D1" presStyleIdx="0" presStyleCnt="0"/>
      <dgm:spPr/>
    </dgm:pt>
    <dgm:pt modelId="{2D4053DC-0AF2-48A0-9688-D860C93F63D1}" type="pres">
      <dgm:prSet presAssocID="{FAA70495-70F2-4532-86B3-F93D57BD759D}" presName="compNode" presStyleCnt="0"/>
      <dgm:spPr/>
    </dgm:pt>
    <dgm:pt modelId="{AD523BF5-76EB-4D07-9FEB-6707F423167C}" type="pres">
      <dgm:prSet presAssocID="{FAA70495-70F2-4532-86B3-F93D57BD759D}" presName="bkgdShape" presStyleLbl="node1" presStyleIdx="2" presStyleCnt="3"/>
      <dgm:spPr/>
    </dgm:pt>
    <dgm:pt modelId="{195FF10A-1723-4CF1-8600-C752999133F2}" type="pres">
      <dgm:prSet presAssocID="{FAA70495-70F2-4532-86B3-F93D57BD759D}" presName="nodeTx" presStyleLbl="node1" presStyleIdx="2" presStyleCnt="3">
        <dgm:presLayoutVars>
          <dgm:bulletEnabled val="1"/>
        </dgm:presLayoutVars>
      </dgm:prSet>
      <dgm:spPr/>
    </dgm:pt>
    <dgm:pt modelId="{4C255710-0FA0-46D1-8AA8-6D561BC5A628}" type="pres">
      <dgm:prSet presAssocID="{FAA70495-70F2-4532-86B3-F93D57BD759D}" presName="invisiNode" presStyleLbl="node1" presStyleIdx="2" presStyleCnt="3"/>
      <dgm:spPr/>
    </dgm:pt>
    <dgm:pt modelId="{A077E4DD-21F0-4CA8-888E-A95C36255D95}" type="pres">
      <dgm:prSet presAssocID="{FAA70495-70F2-4532-86B3-F93D57BD759D}" presName="imagNode" presStyleLbl="fgImgPlace1" presStyleIdx="2" presStyleCnt="3" custScaleX="186520" custScaleY="183336" custLinFactNeighborY="34088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</dgm:spPr>
    </dgm:pt>
  </dgm:ptLst>
  <dgm:cxnLst>
    <dgm:cxn modelId="{0ECF8800-F182-4A92-955C-6F1B3EAD974C}" type="presOf" srcId="{FAA70495-70F2-4532-86B3-F93D57BD759D}" destId="{AD523BF5-76EB-4D07-9FEB-6707F423167C}" srcOrd="0" destOrd="0" presId="urn:microsoft.com/office/officeart/2005/8/layout/hList7"/>
    <dgm:cxn modelId="{B6152F22-359D-45D0-98C7-F776C932EC07}" type="presOf" srcId="{8A56936A-2564-41B9-8381-E33A0E8EBB8C}" destId="{E73742E7-257A-4171-90EB-41777B405735}" srcOrd="0" destOrd="0" presId="urn:microsoft.com/office/officeart/2005/8/layout/hList7"/>
    <dgm:cxn modelId="{C0B6BF2C-E75E-4389-B583-4A984904FE42}" srcId="{4A9078DD-17F0-4760-89C2-011A4F69BA7E}" destId="{1D862C3F-5931-4720-A43A-421DAD676C9E}" srcOrd="0" destOrd="0" parTransId="{7E96B1D1-48EC-4192-AD93-BBA79BDBE341}" sibTransId="{01722E17-0DBC-4AA7-97F7-30481DDA5797}"/>
    <dgm:cxn modelId="{AD8A7835-C199-4D3C-8F25-0B37546DCD39}" type="presOf" srcId="{4A9078DD-17F0-4760-89C2-011A4F69BA7E}" destId="{701DD7C2-F258-43C6-891A-7D1C12729223}" srcOrd="0" destOrd="0" presId="urn:microsoft.com/office/officeart/2005/8/layout/hList7"/>
    <dgm:cxn modelId="{8F29F35F-256C-4F61-AAD4-EEA596BB375A}" type="presOf" srcId="{8A56936A-2564-41B9-8381-E33A0E8EBB8C}" destId="{0178020C-019D-4AD7-BCE1-C18F35B5ED09}" srcOrd="1" destOrd="0" presId="urn:microsoft.com/office/officeart/2005/8/layout/hList7"/>
    <dgm:cxn modelId="{8AD09965-1C43-45A4-B2F6-66E1866D6789}" type="presOf" srcId="{DF894489-CD99-48F0-BDEC-FA9275BDBD6B}" destId="{02AB9475-AFBC-486D-800C-FA221E6BB902}" srcOrd="0" destOrd="0" presId="urn:microsoft.com/office/officeart/2005/8/layout/hList7"/>
    <dgm:cxn modelId="{56AC5948-A44F-47E2-A70B-59642DD2AFD8}" type="presOf" srcId="{01722E17-0DBC-4AA7-97F7-30481DDA5797}" destId="{D7A35835-37CD-48C0-A046-8CCC747A2537}" srcOrd="0" destOrd="0" presId="urn:microsoft.com/office/officeart/2005/8/layout/hList7"/>
    <dgm:cxn modelId="{C5608248-FF4A-4595-A949-65993CCE4AEC}" srcId="{4A9078DD-17F0-4760-89C2-011A4F69BA7E}" destId="{FAA70495-70F2-4532-86B3-F93D57BD759D}" srcOrd="2" destOrd="0" parTransId="{536A2CD8-53AE-43B6-B616-B8345F9F812E}" sibTransId="{E666AAB0-9ECE-4C32-A57E-6BE96FF448C5}"/>
    <dgm:cxn modelId="{D843884B-A8B3-4561-9B5A-03CA4D5BA9F6}" srcId="{4A9078DD-17F0-4760-89C2-011A4F69BA7E}" destId="{8A56936A-2564-41B9-8381-E33A0E8EBB8C}" srcOrd="1" destOrd="0" parTransId="{4720507D-DFAD-424A-AA08-18C9CADA87D6}" sibTransId="{DF894489-CD99-48F0-BDEC-FA9275BDBD6B}"/>
    <dgm:cxn modelId="{578C4071-5B5A-405B-94DB-4A563150A464}" type="presOf" srcId="{1D862C3F-5931-4720-A43A-421DAD676C9E}" destId="{F7DFBE69-325E-4BC0-A6AC-F081952B2ECF}" srcOrd="0" destOrd="0" presId="urn:microsoft.com/office/officeart/2005/8/layout/hList7"/>
    <dgm:cxn modelId="{394E37B2-A4EB-44F3-ABCA-DD106332DD52}" type="presOf" srcId="{FAA70495-70F2-4532-86B3-F93D57BD759D}" destId="{195FF10A-1723-4CF1-8600-C752999133F2}" srcOrd="1" destOrd="0" presId="urn:microsoft.com/office/officeart/2005/8/layout/hList7"/>
    <dgm:cxn modelId="{41B70DC2-DF2E-44C6-A8FE-760C52070D54}" type="presOf" srcId="{1D862C3F-5931-4720-A43A-421DAD676C9E}" destId="{4787D420-5115-47E4-8713-AB47B95EE795}" srcOrd="1" destOrd="0" presId="urn:microsoft.com/office/officeart/2005/8/layout/hList7"/>
    <dgm:cxn modelId="{E810075E-771C-4296-82FE-FA0E5C6DC227}" type="presParOf" srcId="{701DD7C2-F258-43C6-891A-7D1C12729223}" destId="{6DBEEF4F-4B79-42EF-B4E2-ADCD5E11219B}" srcOrd="0" destOrd="0" presId="urn:microsoft.com/office/officeart/2005/8/layout/hList7"/>
    <dgm:cxn modelId="{D82A8A4A-8435-429B-8C51-E57D2F845C21}" type="presParOf" srcId="{701DD7C2-F258-43C6-891A-7D1C12729223}" destId="{67C00B90-E926-4A3B-A195-4CEDCF292BAF}" srcOrd="1" destOrd="0" presId="urn:microsoft.com/office/officeart/2005/8/layout/hList7"/>
    <dgm:cxn modelId="{5B4305D1-D922-47E2-AAF5-FC601CF80E8A}" type="presParOf" srcId="{67C00B90-E926-4A3B-A195-4CEDCF292BAF}" destId="{CD5F607B-B17D-4D68-BF5B-6E0C99AC1580}" srcOrd="0" destOrd="0" presId="urn:microsoft.com/office/officeart/2005/8/layout/hList7"/>
    <dgm:cxn modelId="{7BACCD5F-68CA-40D5-9D24-3DD0C84E9538}" type="presParOf" srcId="{CD5F607B-B17D-4D68-BF5B-6E0C99AC1580}" destId="{F7DFBE69-325E-4BC0-A6AC-F081952B2ECF}" srcOrd="0" destOrd="0" presId="urn:microsoft.com/office/officeart/2005/8/layout/hList7"/>
    <dgm:cxn modelId="{013DE318-675A-42DD-B3AE-77E5D45CCC42}" type="presParOf" srcId="{CD5F607B-B17D-4D68-BF5B-6E0C99AC1580}" destId="{4787D420-5115-47E4-8713-AB47B95EE795}" srcOrd="1" destOrd="0" presId="urn:microsoft.com/office/officeart/2005/8/layout/hList7"/>
    <dgm:cxn modelId="{25621B90-43E3-4C77-80F9-FF7017CC3B97}" type="presParOf" srcId="{CD5F607B-B17D-4D68-BF5B-6E0C99AC1580}" destId="{BD41C53D-7CED-450C-8788-B5375F94C633}" srcOrd="2" destOrd="0" presId="urn:microsoft.com/office/officeart/2005/8/layout/hList7"/>
    <dgm:cxn modelId="{35DFC28B-E338-4F05-954D-EC41D629CA23}" type="presParOf" srcId="{CD5F607B-B17D-4D68-BF5B-6E0C99AC1580}" destId="{A8D46C5D-9EBE-425F-81DA-259896CF18CB}" srcOrd="3" destOrd="0" presId="urn:microsoft.com/office/officeart/2005/8/layout/hList7"/>
    <dgm:cxn modelId="{3B3CEC10-2F87-44A0-9520-E33D27E622CA}" type="presParOf" srcId="{67C00B90-E926-4A3B-A195-4CEDCF292BAF}" destId="{D7A35835-37CD-48C0-A046-8CCC747A2537}" srcOrd="1" destOrd="0" presId="urn:microsoft.com/office/officeart/2005/8/layout/hList7"/>
    <dgm:cxn modelId="{19049FCF-0CD2-49EB-9334-700423A54BFE}" type="presParOf" srcId="{67C00B90-E926-4A3B-A195-4CEDCF292BAF}" destId="{85FA1B51-22C0-4295-A68B-CE4904AC03F0}" srcOrd="2" destOrd="0" presId="urn:microsoft.com/office/officeart/2005/8/layout/hList7"/>
    <dgm:cxn modelId="{A707389A-94D0-4E29-A4DC-13C8094BC070}" type="presParOf" srcId="{85FA1B51-22C0-4295-A68B-CE4904AC03F0}" destId="{E73742E7-257A-4171-90EB-41777B405735}" srcOrd="0" destOrd="0" presId="urn:microsoft.com/office/officeart/2005/8/layout/hList7"/>
    <dgm:cxn modelId="{E37564EA-7179-42E0-B118-38973A22D83B}" type="presParOf" srcId="{85FA1B51-22C0-4295-A68B-CE4904AC03F0}" destId="{0178020C-019D-4AD7-BCE1-C18F35B5ED09}" srcOrd="1" destOrd="0" presId="urn:microsoft.com/office/officeart/2005/8/layout/hList7"/>
    <dgm:cxn modelId="{8756927B-F5DC-4CB7-BF7D-C5ED8FC3846D}" type="presParOf" srcId="{85FA1B51-22C0-4295-A68B-CE4904AC03F0}" destId="{80B98914-7884-478B-B3EE-F58B5FD7F4CB}" srcOrd="2" destOrd="0" presId="urn:microsoft.com/office/officeart/2005/8/layout/hList7"/>
    <dgm:cxn modelId="{2F731150-E94A-4EE6-BA73-7587D9B08C00}" type="presParOf" srcId="{85FA1B51-22C0-4295-A68B-CE4904AC03F0}" destId="{7683788B-2900-45EB-9376-2B3DF294D76B}" srcOrd="3" destOrd="0" presId="urn:microsoft.com/office/officeart/2005/8/layout/hList7"/>
    <dgm:cxn modelId="{8315C848-4012-4DD4-964A-CBB782795A69}" type="presParOf" srcId="{67C00B90-E926-4A3B-A195-4CEDCF292BAF}" destId="{02AB9475-AFBC-486D-800C-FA221E6BB902}" srcOrd="3" destOrd="0" presId="urn:microsoft.com/office/officeart/2005/8/layout/hList7"/>
    <dgm:cxn modelId="{8BE36431-3130-46F9-8442-B9CB46CE8174}" type="presParOf" srcId="{67C00B90-E926-4A3B-A195-4CEDCF292BAF}" destId="{2D4053DC-0AF2-48A0-9688-D860C93F63D1}" srcOrd="4" destOrd="0" presId="urn:microsoft.com/office/officeart/2005/8/layout/hList7"/>
    <dgm:cxn modelId="{BC1D06BE-3478-4933-9E0E-968DACF731F5}" type="presParOf" srcId="{2D4053DC-0AF2-48A0-9688-D860C93F63D1}" destId="{AD523BF5-76EB-4D07-9FEB-6707F423167C}" srcOrd="0" destOrd="0" presId="urn:microsoft.com/office/officeart/2005/8/layout/hList7"/>
    <dgm:cxn modelId="{9C178736-D4D4-4D38-AB05-B21B926F0E3B}" type="presParOf" srcId="{2D4053DC-0AF2-48A0-9688-D860C93F63D1}" destId="{195FF10A-1723-4CF1-8600-C752999133F2}" srcOrd="1" destOrd="0" presId="urn:microsoft.com/office/officeart/2005/8/layout/hList7"/>
    <dgm:cxn modelId="{089C9C23-9267-4FA2-B4B6-2A858EDCB28F}" type="presParOf" srcId="{2D4053DC-0AF2-48A0-9688-D860C93F63D1}" destId="{4C255710-0FA0-46D1-8AA8-6D561BC5A628}" srcOrd="2" destOrd="0" presId="urn:microsoft.com/office/officeart/2005/8/layout/hList7"/>
    <dgm:cxn modelId="{EFABEEBB-D682-4CE3-93CE-AA05D8546809}" type="presParOf" srcId="{2D4053DC-0AF2-48A0-9688-D860C93F63D1}" destId="{A077E4DD-21F0-4CA8-888E-A95C36255D9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DFBE69-325E-4BC0-A6AC-F081952B2ECF}">
      <dsp:nvSpPr>
        <dsp:cNvPr id="0" name=""/>
        <dsp:cNvSpPr/>
      </dsp:nvSpPr>
      <dsp:spPr>
        <a:xfrm>
          <a:off x="8382" y="175394"/>
          <a:ext cx="3918743" cy="445422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600" kern="1200" dirty="0"/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600" kern="1200" dirty="0"/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/>
            <a:t>Amostras</a:t>
          </a:r>
        </a:p>
      </dsp:txBody>
      <dsp:txXfrm>
        <a:off x="8382" y="1957082"/>
        <a:ext cx="3918743" cy="1781688"/>
      </dsp:txXfrm>
    </dsp:sp>
    <dsp:sp modelId="{A8D46C5D-9EBE-425F-81DA-259896CF18CB}">
      <dsp:nvSpPr>
        <dsp:cNvPr id="0" name=""/>
        <dsp:cNvSpPr/>
      </dsp:nvSpPr>
      <dsp:spPr>
        <a:xfrm>
          <a:off x="635316" y="330217"/>
          <a:ext cx="2766567" cy="271934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3742E7-257A-4171-90EB-41777B405735}">
      <dsp:nvSpPr>
        <dsp:cNvPr id="0" name=""/>
        <dsp:cNvSpPr/>
      </dsp:nvSpPr>
      <dsp:spPr>
        <a:xfrm>
          <a:off x="4044688" y="175394"/>
          <a:ext cx="3918743" cy="4454220"/>
        </a:xfrm>
        <a:prstGeom prst="roundRect">
          <a:avLst>
            <a:gd name="adj" fmla="val 1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600" kern="1200" dirty="0"/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4500" kern="1200" dirty="0"/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/>
            <a:t>Equipamento utilizado</a:t>
          </a:r>
        </a:p>
      </dsp:txBody>
      <dsp:txXfrm>
        <a:off x="4044688" y="1957082"/>
        <a:ext cx="3918743" cy="1781688"/>
      </dsp:txXfrm>
    </dsp:sp>
    <dsp:sp modelId="{7683788B-2900-45EB-9376-2B3DF294D76B}">
      <dsp:nvSpPr>
        <dsp:cNvPr id="0" name=""/>
        <dsp:cNvSpPr/>
      </dsp:nvSpPr>
      <dsp:spPr>
        <a:xfrm>
          <a:off x="4620776" y="330217"/>
          <a:ext cx="2766567" cy="271934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523BF5-76EB-4D07-9FEB-6707F423167C}">
      <dsp:nvSpPr>
        <dsp:cNvPr id="0" name=""/>
        <dsp:cNvSpPr/>
      </dsp:nvSpPr>
      <dsp:spPr>
        <a:xfrm>
          <a:off x="8080994" y="175394"/>
          <a:ext cx="3918743" cy="4454220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600" kern="1200" dirty="0"/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600" kern="1200" dirty="0"/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/>
            <a:t>Espectros obtidos</a:t>
          </a:r>
        </a:p>
      </dsp:txBody>
      <dsp:txXfrm>
        <a:off x="8080994" y="1957082"/>
        <a:ext cx="3918743" cy="1781688"/>
      </dsp:txXfrm>
    </dsp:sp>
    <dsp:sp modelId="{A077E4DD-21F0-4CA8-888E-A95C36255D95}">
      <dsp:nvSpPr>
        <dsp:cNvPr id="0" name=""/>
        <dsp:cNvSpPr/>
      </dsp:nvSpPr>
      <dsp:spPr>
        <a:xfrm>
          <a:off x="8657082" y="330217"/>
          <a:ext cx="2766567" cy="2719340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BEEF4F-4B79-42EF-B4E2-ADCD5E11219B}">
      <dsp:nvSpPr>
        <dsp:cNvPr id="0" name=""/>
        <dsp:cNvSpPr/>
      </dsp:nvSpPr>
      <dsp:spPr>
        <a:xfrm>
          <a:off x="480324" y="4052803"/>
          <a:ext cx="11047470" cy="335108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0588B1F5-41A8-684C-A6D1-0FC05D15E497}"/>
              </a:ext>
            </a:extLst>
          </p:cNvPr>
          <p:cNvSpPr/>
          <p:nvPr userDrawn="1"/>
        </p:nvSpPr>
        <p:spPr>
          <a:xfrm>
            <a:off x="-287807" y="4755158"/>
            <a:ext cx="33411711" cy="830997"/>
          </a:xfrm>
          <a:prstGeom prst="rect">
            <a:avLst/>
          </a:prstGeom>
          <a:solidFill>
            <a:srgbClr val="2962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28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1620838" y="10080625"/>
            <a:ext cx="29162375" cy="285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97C8F212-FC2F-5346-8186-1A4FADCE4CD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56809" y="466372"/>
            <a:ext cx="10221073" cy="3929825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35F43DBC-E9EF-C74E-B33F-446F52D22CCC}"/>
              </a:ext>
            </a:extLst>
          </p:cNvPr>
          <p:cNvSpPr txBox="1"/>
          <p:nvPr userDrawn="1"/>
        </p:nvSpPr>
        <p:spPr>
          <a:xfrm>
            <a:off x="16231292" y="1129776"/>
            <a:ext cx="8392589" cy="304698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lang="pt-BR" sz="5400" b="1" i="0" dirty="0">
                <a:solidFill>
                  <a:srgbClr val="296218"/>
                </a:solidFill>
                <a:latin typeface="+mj-lt"/>
                <a:ea typeface="Open Sans Condensed" panose="020B0606030504020204" pitchFamily="34" charset="0"/>
                <a:cs typeface="Open Sans Condensed" panose="020B0606030504020204" pitchFamily="34" charset="0"/>
              </a:rPr>
              <a:t>Educação Profissional, </a:t>
            </a:r>
            <a:r>
              <a:rPr lang="pt-BR" sz="5400" b="0" i="0" dirty="0">
                <a:solidFill>
                  <a:srgbClr val="296218"/>
                </a:solidFill>
                <a:latin typeface="+mj-lt"/>
                <a:ea typeface="Open Sans Condensed" panose="020B0606030504020204" pitchFamily="34" charset="0"/>
                <a:cs typeface="Open Sans Condensed" panose="020B0606030504020204" pitchFamily="34" charset="0"/>
              </a:rPr>
              <a:t>Desenvolvimento Sustentável e Transformação Social</a:t>
            </a:r>
            <a:endParaRPr lang="pt-BR" sz="5400" b="0" i="0" dirty="0">
              <a:solidFill>
                <a:srgbClr val="296218"/>
              </a:solidFill>
              <a:latin typeface="+mj-lt"/>
              <a:ea typeface="Open Sans Condensed Light" panose="020B0306030504020204" pitchFamily="34" charset="0"/>
              <a:cs typeface="Open Sans Condensed Light" panose="020B0306030504020204" pitchFamily="34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4928B62E-5C75-7745-BBDC-9AC7E5F2E7B1}"/>
              </a:ext>
            </a:extLst>
          </p:cNvPr>
          <p:cNvSpPr txBox="1"/>
          <p:nvPr userDrawn="1"/>
        </p:nvSpPr>
        <p:spPr>
          <a:xfrm>
            <a:off x="10429452" y="4784308"/>
            <a:ext cx="1154514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800" b="0" i="0" dirty="0">
                <a:solidFill>
                  <a:schemeClr val="bg1"/>
                </a:solidFill>
                <a:latin typeface="+mj-lt"/>
                <a:ea typeface="Open Sans Condensed Light" panose="020B0306030504020204" pitchFamily="34" charset="0"/>
                <a:cs typeface="Open Sans Condensed Light" panose="020B0306030504020204" pitchFamily="34" charset="0"/>
              </a:rPr>
              <a:t>De 26 a 28 de novembro de 2025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33EC7677-D157-8248-8621-70E4928C39B8}"/>
              </a:ext>
            </a:extLst>
          </p:cNvPr>
          <p:cNvSpPr/>
          <p:nvPr userDrawn="1"/>
        </p:nvSpPr>
        <p:spPr>
          <a:xfrm>
            <a:off x="-70942" y="41131439"/>
            <a:ext cx="32546775" cy="2073961"/>
          </a:xfrm>
          <a:prstGeom prst="rect">
            <a:avLst/>
          </a:prstGeom>
          <a:solidFill>
            <a:srgbClr val="2962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27E6EB54-82DF-E846-B10D-E0ECFE36B3D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7421" y="41222695"/>
            <a:ext cx="5549205" cy="1837925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BBF0572E-D6C2-461C-FCDD-ACA1263F831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4574" y="-431748"/>
            <a:ext cx="8241259" cy="5256217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708C8C16-9615-6C81-9754-1B4C65448AE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2968"/>
            <a:ext cx="6716723" cy="428525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4319588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r" defTabSz="4319588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2pPr>
      <a:lvl3pPr algn="r" defTabSz="4319588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3pPr>
      <a:lvl4pPr algn="r" defTabSz="4319588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4pPr>
      <a:lvl5pPr algn="r" defTabSz="4319588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5pPr>
      <a:lvl6pPr marL="457200" algn="r" defTabSz="4319588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6pPr>
      <a:lvl7pPr marL="914400" algn="r" defTabSz="4319588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7pPr>
      <a:lvl8pPr marL="1371600" algn="r" defTabSz="4319588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8pPr>
      <a:lvl9pPr marL="1828800" algn="r" defTabSz="4319588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1619250" indent="-1619250" algn="l" defTabSz="4319588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09963" indent="-1349375" algn="l" defTabSz="4319588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79500" algn="l" defTabSz="4319588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59675" indent="-1079500" algn="l" defTabSz="4319588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0263" indent="-1079500" algn="l" defTabSz="4319588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14"/>
          <p:cNvSpPr txBox="1">
            <a:spLocks noChangeArrowheads="1"/>
          </p:cNvSpPr>
          <p:nvPr/>
        </p:nvSpPr>
        <p:spPr bwMode="auto">
          <a:xfrm>
            <a:off x="946662" y="7949608"/>
            <a:ext cx="30545087" cy="168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6863" tIns="43432" rIns="86863" bIns="43432">
            <a:spAutoFit/>
          </a:bodyPr>
          <a:lstStyle/>
          <a:p>
            <a:pPr algn="ctr"/>
            <a:r>
              <a:rPr lang="pt-BR" sz="4000" b="1" i="1" dirty="0"/>
              <a:t>Armando Gomes </a:t>
            </a:r>
            <a:r>
              <a:rPr lang="pt-BR" sz="4000" b="1" i="1" dirty="0" err="1"/>
              <a:t>Neto</a:t>
            </a:r>
            <a:r>
              <a:rPr lang="pt-BR" sz="4000" b="1" i="1" baseline="30000" dirty="0" err="1"/>
              <a:t>1</a:t>
            </a:r>
            <a:r>
              <a:rPr lang="pt-BR" sz="4000" b="1" i="1" dirty="0"/>
              <a:t>, Alessandro Pereira de </a:t>
            </a:r>
            <a:r>
              <a:rPr lang="pt-BR" sz="4000" b="1" i="1" dirty="0" err="1"/>
              <a:t>Souza</a:t>
            </a:r>
            <a:r>
              <a:rPr lang="pt-BR" sz="4000" b="1" i="1" baseline="30000" dirty="0" err="1"/>
              <a:t>2</a:t>
            </a:r>
            <a:r>
              <a:rPr lang="pt-BR" sz="4000" b="1" i="1" dirty="0"/>
              <a:t>, Isaac Sutil da </a:t>
            </a:r>
            <a:r>
              <a:rPr lang="pt-BR" sz="4000" b="1" i="1" dirty="0" err="1"/>
              <a:t>Silva</a:t>
            </a:r>
            <a:r>
              <a:rPr lang="pt-BR" sz="4000" b="1" i="1" baseline="30000" dirty="0" err="1"/>
              <a:t>3</a:t>
            </a:r>
            <a:endParaRPr lang="pt-BR" sz="4000" b="1" i="1" baseline="30000" dirty="0"/>
          </a:p>
          <a:p>
            <a:pPr algn="ctr"/>
            <a:r>
              <a:rPr lang="pt-BR" sz="3200" i="1" baseline="30000" dirty="0"/>
              <a:t>1</a:t>
            </a:r>
            <a:r>
              <a:rPr lang="pt-BR" sz="3200" i="1" dirty="0"/>
              <a:t>Professor do IFRR/Campus Boa Vista Zona Oeste. E-mail: </a:t>
            </a:r>
            <a:r>
              <a:rPr lang="pt-BR" sz="3200" i="1" dirty="0" err="1"/>
              <a:t>armando@ifrr.edu.br</a:t>
            </a:r>
            <a:r>
              <a:rPr lang="pt-BR" sz="3200" i="1" dirty="0"/>
              <a:t>; </a:t>
            </a:r>
            <a:r>
              <a:rPr lang="pt-BR" sz="3200" i="1" baseline="30000" dirty="0"/>
              <a:t>2</a:t>
            </a:r>
            <a:r>
              <a:rPr lang="pt-BR" sz="3200" i="1" dirty="0"/>
              <a:t>Bolsista do PIBICT - IFRR/Campus Boa Vista Zona Oeste; </a:t>
            </a:r>
            <a:r>
              <a:rPr lang="pt-BR" sz="3200" i="1" baseline="30000" dirty="0"/>
              <a:t>3</a:t>
            </a:r>
            <a:r>
              <a:rPr lang="pt-BR" sz="3200" i="1" dirty="0"/>
              <a:t>Professor do IFRR/Campus Boa Vista Zona Oeste.</a:t>
            </a:r>
          </a:p>
        </p:txBody>
      </p:sp>
      <p:sp>
        <p:nvSpPr>
          <p:cNvPr id="5" name="Text Box 3434"/>
          <p:cNvSpPr txBox="1">
            <a:spLocks noChangeArrowheads="1"/>
          </p:cNvSpPr>
          <p:nvPr/>
        </p:nvSpPr>
        <p:spPr bwMode="auto">
          <a:xfrm>
            <a:off x="983672" y="5837687"/>
            <a:ext cx="30436706" cy="1939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918" tIns="45960" rIns="91918" bIns="45960">
            <a:spAutoFit/>
          </a:bodyPr>
          <a:lstStyle/>
          <a:p>
            <a:pPr algn="ctr" defTabSz="692150">
              <a:spcBef>
                <a:spcPts val="0"/>
              </a:spcBef>
            </a:pPr>
            <a:r>
              <a:rPr lang="en-US" sz="6000" b="1" dirty="0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TÍTULO (FONTE ARIAL 60, CENTRALIZADO, EM NEGRITO, COM LETRAS MAIÚSCULAS E ESPAÇAMENTO SIMPLES)</a:t>
            </a:r>
            <a:endParaRPr lang="pt-BR" sz="6000" dirty="0"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60" name="CaixaDeTexto 59"/>
          <p:cNvSpPr txBox="1"/>
          <p:nvPr/>
        </p:nvSpPr>
        <p:spPr>
          <a:xfrm>
            <a:off x="360265" y="11230130"/>
            <a:ext cx="1540827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9750" algn="just">
              <a:lnSpc>
                <a:spcPct val="150000"/>
              </a:lnSpc>
            </a:pPr>
            <a:r>
              <a:rPr lang="pt-BR" sz="3200" dirty="0"/>
              <a:t>A introdução deve conter a fundamentação teórica para a pesquisa, apresentar as fronteiras da ciência relacionadas ao tema e as lacunas não respondidas, visando uma breve apresentação do trabalho.</a:t>
            </a:r>
          </a:p>
          <a:p>
            <a:pPr indent="540000" algn="just">
              <a:lnSpc>
                <a:spcPct val="150000"/>
              </a:lnSpc>
            </a:pPr>
            <a:r>
              <a:rPr lang="pt-BR" sz="3200" dirty="0"/>
              <a:t>O texto deve ser justificado, com fonte Arial 32, espaçamento entre linhas de    1,5 cm e recuo da primeira linha de 1,5 cm.</a:t>
            </a:r>
          </a:p>
          <a:p>
            <a:pPr indent="540000" algn="just">
              <a:lnSpc>
                <a:spcPct val="150000"/>
              </a:lnSpc>
            </a:pPr>
            <a:endParaRPr lang="pt-BR" sz="3200" dirty="0"/>
          </a:p>
        </p:txBody>
      </p:sp>
      <p:sp>
        <p:nvSpPr>
          <p:cNvPr id="61" name="CaixaDeTexto 60"/>
          <p:cNvSpPr txBox="1"/>
          <p:nvPr/>
        </p:nvSpPr>
        <p:spPr>
          <a:xfrm>
            <a:off x="361701" y="21530692"/>
            <a:ext cx="154082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40000" algn="just">
              <a:lnSpc>
                <a:spcPct val="150000"/>
              </a:lnSpc>
            </a:pPr>
            <a:r>
              <a:rPr lang="pt-BR" sz="3200" dirty="0"/>
              <a:t>Deve ser apresentado, neste tópico, o objetivo geral do trabalho.</a:t>
            </a:r>
          </a:p>
          <a:p>
            <a:pPr indent="540000" algn="just">
              <a:lnSpc>
                <a:spcPct val="150000"/>
              </a:lnSpc>
            </a:pPr>
            <a:r>
              <a:rPr lang="pt-BR" sz="3200" dirty="0"/>
              <a:t>O texto deve ser justificado, com fonte Arial 32, espaçamento entre linhas de    1,5 cm e recuo da primeira linha de 1,5 cm.</a:t>
            </a:r>
          </a:p>
        </p:txBody>
      </p:sp>
      <p:sp>
        <p:nvSpPr>
          <p:cNvPr id="62" name="CaixaDeTexto 61"/>
          <p:cNvSpPr txBox="1"/>
          <p:nvPr/>
        </p:nvSpPr>
        <p:spPr>
          <a:xfrm>
            <a:off x="361703" y="27242358"/>
            <a:ext cx="1540827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40000" algn="just">
              <a:lnSpc>
                <a:spcPct val="150000"/>
              </a:lnSpc>
            </a:pPr>
            <a:r>
              <a:rPr lang="pt-BR" sz="3200" dirty="0"/>
              <a:t>A metodologia deve conter informações relevantes para o entendimento das etapas da pesquisa; Deve apresentar o resumo dos materiais utilizados e os métodos executados para obtenção dos resultados.</a:t>
            </a:r>
          </a:p>
          <a:p>
            <a:pPr indent="540000" algn="just">
              <a:lnSpc>
                <a:spcPct val="150000"/>
              </a:lnSpc>
            </a:pPr>
            <a:r>
              <a:rPr lang="pt-BR" sz="3200" dirty="0"/>
              <a:t>Neste tópico deve constar o local de execução da pesquisa, informações metodológicas detalhadas e as análises estatísticas aplicadas aos dados. O uso de figuras, tabelas e/ou fluxogramas são permitidos para esclarecimentos das etapas.</a:t>
            </a:r>
          </a:p>
          <a:p>
            <a:pPr indent="540000" algn="just">
              <a:lnSpc>
                <a:spcPct val="150000"/>
              </a:lnSpc>
            </a:pPr>
            <a:r>
              <a:rPr lang="pt-BR" sz="3200" dirty="0"/>
              <a:t>O texto deve ser justificado, com fonte Arial 32, espaçamento entre linhas de    1,5 cm e recuo da primeira linha de 1,5 cm.</a:t>
            </a:r>
          </a:p>
          <a:p>
            <a:pPr algn="just">
              <a:lnSpc>
                <a:spcPct val="150000"/>
              </a:lnSpc>
            </a:pPr>
            <a:endParaRPr lang="pt-BR" sz="3200" dirty="0"/>
          </a:p>
        </p:txBody>
      </p:sp>
      <p:sp>
        <p:nvSpPr>
          <p:cNvPr id="63" name="CaixaDeTexto 62"/>
          <p:cNvSpPr txBox="1"/>
          <p:nvPr/>
        </p:nvSpPr>
        <p:spPr>
          <a:xfrm>
            <a:off x="16634073" y="11233548"/>
            <a:ext cx="15408276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40000" algn="just">
              <a:lnSpc>
                <a:spcPct val="150000"/>
              </a:lnSpc>
            </a:pPr>
            <a:r>
              <a:rPr lang="pt-BR" sz="3200" dirty="0"/>
              <a:t>Os resultados da pesquisa (parciais ou totais) podem ser apresentados utilizando figuras e tabelas. </a:t>
            </a:r>
          </a:p>
          <a:p>
            <a:pPr indent="540000" algn="just">
              <a:lnSpc>
                <a:spcPct val="150000"/>
              </a:lnSpc>
            </a:pPr>
            <a:r>
              <a:rPr lang="pt-BR" sz="3200" dirty="0"/>
              <a:t>O texto deve ser justificado, com fonte Arial 32, espaçamento entre linhas de    1,5 cm e recuo da primeira linha de 1,5 cm.</a:t>
            </a:r>
          </a:p>
          <a:p>
            <a:pPr indent="540000" algn="just">
              <a:lnSpc>
                <a:spcPct val="150000"/>
              </a:lnSpc>
            </a:pPr>
            <a:r>
              <a:rPr lang="pt-BR" sz="3200" dirty="0"/>
              <a:t>O título da figura deve estar centralizado, com fonte Arial 28, posicionado abaixo da figura, em ordem sequencial e com algarismos arábicos. O título de tabela deve ser centralizado, com fonte Arial 28, posicionado acima da tabela, em ordem sequencial e com algarismos arábicos. Em caso de figuras e tabelas não produzidas pelos autores do trabalho, é necessário referenciar a pesquisa com Fonte Arial 20 e posicionamento abaixo da ilustração.</a:t>
            </a:r>
          </a:p>
        </p:txBody>
      </p:sp>
      <p:sp>
        <p:nvSpPr>
          <p:cNvPr id="64" name="CaixaDeTexto 63"/>
          <p:cNvSpPr txBox="1"/>
          <p:nvPr/>
        </p:nvSpPr>
        <p:spPr>
          <a:xfrm>
            <a:off x="16635509" y="30024218"/>
            <a:ext cx="154082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40000" algn="just">
              <a:lnSpc>
                <a:spcPct val="150000"/>
              </a:lnSpc>
            </a:pPr>
            <a:r>
              <a:rPr lang="pt-BR" sz="3200" dirty="0"/>
              <a:t> A conclusão deve ser clara, sucinta e responder o objetivo geral do trabalho.</a:t>
            </a:r>
          </a:p>
          <a:p>
            <a:pPr indent="540000" algn="just">
              <a:lnSpc>
                <a:spcPct val="150000"/>
              </a:lnSpc>
            </a:pPr>
            <a:r>
              <a:rPr lang="pt-BR" sz="3200" dirty="0"/>
              <a:t>O texto deve ser justificado, com fonte Arial 32, espaçamento entre linhas de   1,5 cm e recuo da primeira linha de 1,5 cm.</a:t>
            </a:r>
          </a:p>
        </p:txBody>
      </p:sp>
      <p:sp>
        <p:nvSpPr>
          <p:cNvPr id="65" name="CaixaDeTexto 64"/>
          <p:cNvSpPr txBox="1"/>
          <p:nvPr/>
        </p:nvSpPr>
        <p:spPr>
          <a:xfrm>
            <a:off x="16207720" y="32513344"/>
            <a:ext cx="1540827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40000" algn="just">
              <a:lnSpc>
                <a:spcPct val="150000"/>
              </a:lnSpc>
            </a:pPr>
            <a:r>
              <a:rPr lang="pt-BR" sz="3200" dirty="0"/>
              <a:t>Todos os textos de outros autores citados no </a:t>
            </a:r>
            <a:r>
              <a:rPr lang="pt-BR" sz="3200" i="1" dirty="0"/>
              <a:t>banner</a:t>
            </a:r>
            <a:r>
              <a:rPr lang="pt-BR" sz="3200" dirty="0"/>
              <a:t> devem ser referenciados. </a:t>
            </a:r>
          </a:p>
          <a:p>
            <a:pPr indent="540000" algn="just">
              <a:lnSpc>
                <a:spcPct val="150000"/>
              </a:lnSpc>
            </a:pPr>
            <a:r>
              <a:rPr lang="pt-BR" sz="3200" dirty="0"/>
              <a:t>O texto deve ser justificado, com fonte Arial 32, espaçamento entre linhas de    1,5 cm e recuo da primeira linha de 1,5 cm. As referências devem obedecer as normas da ABNT (NBR 6023).</a:t>
            </a:r>
          </a:p>
        </p:txBody>
      </p:sp>
      <p:sp>
        <p:nvSpPr>
          <p:cNvPr id="66" name="CaixaDeTexto 65"/>
          <p:cNvSpPr txBox="1"/>
          <p:nvPr/>
        </p:nvSpPr>
        <p:spPr>
          <a:xfrm>
            <a:off x="17408795" y="23743776"/>
            <a:ext cx="13609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Figura 2 –  Domicílios em que havia utilização da internet (%) em 2017.</a:t>
            </a:r>
          </a:p>
        </p:txBody>
      </p:sp>
      <p:sp>
        <p:nvSpPr>
          <p:cNvPr id="67" name="CaixaDeTexto 66"/>
          <p:cNvSpPr txBox="1"/>
          <p:nvPr/>
        </p:nvSpPr>
        <p:spPr>
          <a:xfrm>
            <a:off x="16383345" y="24763877"/>
            <a:ext cx="15369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Tabela 1 – Quantitativo de cursos de nível médio e superior ofertados pelos </a:t>
            </a:r>
            <a:r>
              <a:rPr lang="pt-BR" sz="2800" i="1" dirty="0"/>
              <a:t>Campi</a:t>
            </a:r>
            <a:r>
              <a:rPr lang="pt-BR" sz="2800" dirty="0"/>
              <a:t> do IFRR.</a:t>
            </a:r>
          </a:p>
        </p:txBody>
      </p:sp>
      <p:graphicFrame>
        <p:nvGraphicFramePr>
          <p:cNvPr id="69" name="Tabela 68"/>
          <p:cNvGraphicFramePr>
            <a:graphicFrameLocks noGrp="1"/>
          </p:cNvGraphicFramePr>
          <p:nvPr/>
        </p:nvGraphicFramePr>
        <p:xfrm>
          <a:off x="19298369" y="25437879"/>
          <a:ext cx="9919876" cy="2898035"/>
        </p:xfrm>
        <a:graphic>
          <a:graphicData uri="http://schemas.openxmlformats.org/drawingml/2006/table">
            <a:tbl>
              <a:tblPr firstRow="1">
                <a:tableStyleId>{EB344D84-9AFB-497E-A393-DC336BA19D2E}</a:tableStyleId>
              </a:tblPr>
              <a:tblGrid>
                <a:gridCol w="2020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6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36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767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2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pt-BR" sz="28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Nível Médio</a:t>
                      </a:r>
                      <a:endParaRPr lang="pt-BR" sz="28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Nível Superior</a:t>
                      </a:r>
                      <a:endParaRPr lang="pt-BR" sz="28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CBV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2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2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2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CNP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2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695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CBVZO</a:t>
                      </a:r>
                      <a:endParaRPr lang="pt-BR" sz="2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2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CAB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2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400414" y="10176550"/>
            <a:ext cx="15369563" cy="830997"/>
          </a:xfrm>
          <a:prstGeom prst="rect">
            <a:avLst/>
          </a:prstGeom>
          <a:solidFill>
            <a:srgbClr val="296218"/>
          </a:solidFill>
        </p:spPr>
        <p:txBody>
          <a:bodyPr wrap="square" rtlCol="0">
            <a:noAutofit/>
          </a:bodyPr>
          <a:lstStyle/>
          <a:p>
            <a:pPr algn="ctr"/>
            <a:r>
              <a:rPr lang="pt-BR" sz="4800" b="1" dirty="0">
                <a:solidFill>
                  <a:schemeClr val="bg1"/>
                </a:solidFill>
              </a:rPr>
              <a:t>INTRODUÇÃO</a:t>
            </a:r>
            <a:endParaRPr lang="pt-BR" sz="5400" b="1" dirty="0">
              <a:solidFill>
                <a:schemeClr val="bg1"/>
              </a:solidFill>
            </a:endParaRPr>
          </a:p>
        </p:txBody>
      </p:sp>
      <p:sp>
        <p:nvSpPr>
          <p:cNvPr id="45" name="CaixaDeTexto 44"/>
          <p:cNvSpPr txBox="1"/>
          <p:nvPr/>
        </p:nvSpPr>
        <p:spPr>
          <a:xfrm>
            <a:off x="16672786" y="10153428"/>
            <a:ext cx="15369563" cy="830997"/>
          </a:xfrm>
          <a:prstGeom prst="rect">
            <a:avLst/>
          </a:prstGeom>
          <a:solidFill>
            <a:srgbClr val="296218"/>
          </a:solidFill>
        </p:spPr>
        <p:txBody>
          <a:bodyPr wrap="square" rtlCol="0">
            <a:noAutofit/>
          </a:bodyPr>
          <a:lstStyle/>
          <a:p>
            <a:pPr algn="ctr"/>
            <a:r>
              <a:rPr lang="pt-BR" sz="4800" b="1" dirty="0">
                <a:solidFill>
                  <a:schemeClr val="bg1"/>
                </a:solidFill>
              </a:rPr>
              <a:t>RESULTADOS E DISCUSSÃO</a:t>
            </a:r>
            <a:endParaRPr lang="pt-BR" sz="5400" b="1" dirty="0">
              <a:solidFill>
                <a:schemeClr val="bg1"/>
              </a:solidFill>
            </a:endParaRPr>
          </a:p>
        </p:txBody>
      </p:sp>
      <p:sp>
        <p:nvSpPr>
          <p:cNvPr id="48" name="CaixaDeTexto 47"/>
          <p:cNvSpPr txBox="1"/>
          <p:nvPr/>
        </p:nvSpPr>
        <p:spPr>
          <a:xfrm>
            <a:off x="398978" y="20473694"/>
            <a:ext cx="15369563" cy="830997"/>
          </a:xfrm>
          <a:prstGeom prst="rect">
            <a:avLst/>
          </a:prstGeom>
          <a:solidFill>
            <a:srgbClr val="296218"/>
          </a:solidFill>
        </p:spPr>
        <p:txBody>
          <a:bodyPr wrap="square" rtlCol="0">
            <a:noAutofit/>
          </a:bodyPr>
          <a:lstStyle/>
          <a:p>
            <a:pPr algn="ctr"/>
            <a:r>
              <a:rPr lang="pt-BR" sz="4800" b="1" dirty="0">
                <a:solidFill>
                  <a:schemeClr val="bg1"/>
                </a:solidFill>
              </a:rPr>
              <a:t>OBJETIVOS</a:t>
            </a:r>
            <a:endParaRPr lang="pt-BR" sz="5400" b="1" dirty="0">
              <a:solidFill>
                <a:schemeClr val="bg1"/>
              </a:solidFill>
            </a:endParaRPr>
          </a:p>
        </p:txBody>
      </p:sp>
      <p:sp>
        <p:nvSpPr>
          <p:cNvPr id="52" name="CaixaDeTexto 51"/>
          <p:cNvSpPr txBox="1"/>
          <p:nvPr/>
        </p:nvSpPr>
        <p:spPr>
          <a:xfrm>
            <a:off x="400414" y="25988768"/>
            <a:ext cx="15369563" cy="830997"/>
          </a:xfrm>
          <a:prstGeom prst="rect">
            <a:avLst/>
          </a:prstGeom>
          <a:solidFill>
            <a:srgbClr val="296218"/>
          </a:solidFill>
        </p:spPr>
        <p:txBody>
          <a:bodyPr wrap="square" rtlCol="0">
            <a:noAutofit/>
          </a:bodyPr>
          <a:lstStyle/>
          <a:p>
            <a:pPr algn="ctr"/>
            <a:r>
              <a:rPr lang="pt-BR" sz="4800" b="1" dirty="0">
                <a:solidFill>
                  <a:schemeClr val="bg1"/>
                </a:solidFill>
              </a:rPr>
              <a:t>METODOLOGIA</a:t>
            </a:r>
            <a:endParaRPr lang="pt-BR" sz="5400" b="1" dirty="0">
              <a:solidFill>
                <a:schemeClr val="bg1"/>
              </a:solidFill>
            </a:endParaRPr>
          </a:p>
        </p:txBody>
      </p:sp>
      <p:sp>
        <p:nvSpPr>
          <p:cNvPr id="55" name="CaixaDeTexto 54"/>
          <p:cNvSpPr txBox="1"/>
          <p:nvPr/>
        </p:nvSpPr>
        <p:spPr>
          <a:xfrm>
            <a:off x="16706081" y="28991740"/>
            <a:ext cx="15369563" cy="830997"/>
          </a:xfrm>
          <a:prstGeom prst="rect">
            <a:avLst/>
          </a:prstGeom>
          <a:solidFill>
            <a:srgbClr val="296218"/>
          </a:solidFill>
        </p:spPr>
        <p:txBody>
          <a:bodyPr wrap="square" rtlCol="0">
            <a:noAutofit/>
          </a:bodyPr>
          <a:lstStyle/>
          <a:p>
            <a:pPr algn="ctr"/>
            <a:r>
              <a:rPr lang="pt-BR" sz="4800" b="1" dirty="0">
                <a:solidFill>
                  <a:schemeClr val="bg1"/>
                </a:solidFill>
              </a:rPr>
              <a:t>CONCLUSÃO</a:t>
            </a:r>
            <a:endParaRPr lang="pt-BR" sz="5400" b="1" dirty="0">
              <a:solidFill>
                <a:schemeClr val="bg1"/>
              </a:solidFill>
            </a:endParaRPr>
          </a:p>
        </p:txBody>
      </p:sp>
      <p:sp>
        <p:nvSpPr>
          <p:cNvPr id="71" name="CaixaDeTexto 70"/>
          <p:cNvSpPr txBox="1"/>
          <p:nvPr/>
        </p:nvSpPr>
        <p:spPr>
          <a:xfrm>
            <a:off x="16672786" y="33307714"/>
            <a:ext cx="153695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>
                <a:solidFill>
                  <a:schemeClr val="bg1"/>
                </a:solidFill>
              </a:rPr>
              <a:t>REFERÊNCIAS</a:t>
            </a:r>
            <a:endParaRPr lang="pt-BR" sz="5400" b="1" dirty="0">
              <a:solidFill>
                <a:schemeClr val="bg1"/>
              </a:solidFill>
            </a:endParaRP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3293168B-5D74-450A-815D-A81A9BA79A46}"/>
              </a:ext>
            </a:extLst>
          </p:cNvPr>
          <p:cNvSpPr txBox="1"/>
          <p:nvPr/>
        </p:nvSpPr>
        <p:spPr>
          <a:xfrm>
            <a:off x="20554351" y="23279836"/>
            <a:ext cx="76010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/>
              <a:t>Fonte: Instituto Brasileiro de Geografia e Estatística (IBGE, 2017).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821BA5E4-583A-4610-B6D4-01845F3B9959}"/>
              </a:ext>
            </a:extLst>
          </p:cNvPr>
          <p:cNvSpPr txBox="1"/>
          <p:nvPr/>
        </p:nvSpPr>
        <p:spPr>
          <a:xfrm>
            <a:off x="22322705" y="28401370"/>
            <a:ext cx="5331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Fonte: www.ifrr.edu.br (2018).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679AAD4F-5F85-42C2-B1CF-42DEB32FF127}"/>
              </a:ext>
            </a:extLst>
          </p:cNvPr>
          <p:cNvSpPr txBox="1"/>
          <p:nvPr/>
        </p:nvSpPr>
        <p:spPr>
          <a:xfrm>
            <a:off x="16706081" y="37515222"/>
            <a:ext cx="15369563" cy="830997"/>
          </a:xfrm>
          <a:prstGeom prst="rect">
            <a:avLst/>
          </a:prstGeom>
          <a:solidFill>
            <a:srgbClr val="296218"/>
          </a:solidFill>
        </p:spPr>
        <p:txBody>
          <a:bodyPr wrap="square" rtlCol="0">
            <a:noAutofit/>
          </a:bodyPr>
          <a:lstStyle/>
          <a:p>
            <a:pPr algn="ctr"/>
            <a:r>
              <a:rPr lang="pt-BR" sz="4800" b="1" dirty="0">
                <a:solidFill>
                  <a:schemeClr val="bg1"/>
                </a:solidFill>
              </a:rPr>
              <a:t>AGRADECIMENTOS (Opcional)</a:t>
            </a:r>
            <a:endParaRPr lang="pt-BR" sz="5400" b="1" dirty="0">
              <a:solidFill>
                <a:schemeClr val="bg1"/>
              </a:solidFill>
            </a:endParaRP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C7015395-C79D-4BB3-82DC-C2CAB6F6AEFF}"/>
              </a:ext>
            </a:extLst>
          </p:cNvPr>
          <p:cNvSpPr txBox="1"/>
          <p:nvPr/>
        </p:nvSpPr>
        <p:spPr>
          <a:xfrm>
            <a:off x="16635509" y="38524580"/>
            <a:ext cx="15408276" cy="2217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40000" algn="just">
              <a:lnSpc>
                <a:spcPct val="150000"/>
              </a:lnSpc>
            </a:pPr>
            <a:r>
              <a:rPr lang="pt-BR" sz="3200" dirty="0"/>
              <a:t>O texto deve ser justificado, com fonte Arial 32, espaçamento entre linhas de   1,5 cm e recuo da primeira linha de 1,5 cm.</a:t>
            </a:r>
          </a:p>
          <a:p>
            <a:pPr indent="540000" algn="just">
              <a:lnSpc>
                <a:spcPct val="150000"/>
              </a:lnSpc>
            </a:pPr>
            <a:r>
              <a:rPr lang="pt-BR" sz="3200" dirty="0"/>
              <a:t>São permitidos o uso de logotipos, exemplo:</a:t>
            </a: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AC8D0D4C-3F49-461A-8F25-5F4F2AED6F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0377248"/>
              </p:ext>
            </p:extLst>
          </p:nvPr>
        </p:nvGraphicFramePr>
        <p:xfrm>
          <a:off x="1870995" y="34956182"/>
          <a:ext cx="12008120" cy="4454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3" name="CaixaDeTexto 82">
            <a:extLst>
              <a:ext uri="{FF2B5EF4-FFF2-40B4-BE49-F238E27FC236}">
                <a16:creationId xmlns:a16="http://schemas.microsoft.com/office/drawing/2014/main" id="{514BE962-DEC2-4D1A-8129-D932878B1F29}"/>
              </a:ext>
            </a:extLst>
          </p:cNvPr>
          <p:cNvSpPr txBox="1"/>
          <p:nvPr/>
        </p:nvSpPr>
        <p:spPr>
          <a:xfrm>
            <a:off x="72233" y="39593937"/>
            <a:ext cx="15408274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40000" algn="ctr">
              <a:lnSpc>
                <a:spcPct val="150000"/>
              </a:lnSpc>
            </a:pPr>
            <a:r>
              <a:rPr lang="pt-BR" sz="2800" dirty="0"/>
              <a:t>Figura 1 – Etapas do processo de obtenção dos dados espectrais.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CC28ABF1-7E90-42B5-BB24-DF088A097E3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162465" y="18794388"/>
            <a:ext cx="8211375" cy="4462996"/>
          </a:xfrm>
          <a:prstGeom prst="rect">
            <a:avLst/>
          </a:prstGeom>
        </p:spPr>
      </p:pic>
      <p:pic>
        <p:nvPicPr>
          <p:cNvPr id="86" name="Picture 37">
            <a:extLst>
              <a:ext uri="{FF2B5EF4-FFF2-40B4-BE49-F238E27FC236}">
                <a16:creationId xmlns:a16="http://schemas.microsoft.com/office/drawing/2014/main" id="{32567D8D-B354-4F2B-A366-329BE5C69D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2678" y="40177267"/>
            <a:ext cx="201612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1956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2" id="{53F1D54A-CE2F-9149-BED1-F0AD65D2CE3B}" vid="{148DF7A4-D8FB-F046-B9F8-7BBE7B3C817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de Banner FORINT</Template>
  <TotalTime>13</TotalTime>
  <Words>627</Words>
  <Application>Microsoft Office PowerPoint</Application>
  <PresentationFormat>Personalizar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Baronso Lucena</dc:creator>
  <cp:lastModifiedBy>Baronso Lucena</cp:lastModifiedBy>
  <cp:revision>5</cp:revision>
  <cp:lastPrinted>2018-09-19T18:47:18Z</cp:lastPrinted>
  <dcterms:created xsi:type="dcterms:W3CDTF">2025-11-03T14:16:29Z</dcterms:created>
  <dcterms:modified xsi:type="dcterms:W3CDTF">2025-11-03T15:01:25Z</dcterms:modified>
</cp:coreProperties>
</file>